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8" r:id="rId1"/>
    <p:sldMasterId id="2147483719" r:id="rId2"/>
    <p:sldMasterId id="2147483720" r:id="rId3"/>
    <p:sldMasterId id="2147483721" r:id="rId4"/>
    <p:sldMasterId id="2147483722" r:id="rId5"/>
  </p:sldMasterIdLst>
  <p:notesMasterIdLst>
    <p:notesMasterId r:id="rId1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Lst>
  <p:sldSz cx="9144000" cy="5143500" type="screen16x9"/>
  <p:notesSz cx="6858000" cy="9144000"/>
  <p:embeddedFontLst>
    <p:embeddedFont>
      <p:font typeface="Abril Fatface" panose="020F0502020204030204" pitchFamily="2" charset="0"/>
      <p:regular r:id="rId126"/>
    </p:embeddedFont>
    <p:embeddedFont>
      <p:font typeface="Barlow Condensed" panose="020F0502020204030204" pitchFamily="2" charset="0"/>
      <p:regular r:id="rId127"/>
      <p:bold r:id="rId128"/>
      <p:italic r:id="rId129"/>
      <p:boldItalic r:id="rId130"/>
    </p:embeddedFont>
    <p:embeddedFont>
      <p:font typeface="Barlow Condensed Medium" panose="020F0502020204030204" pitchFamily="2" charset="0"/>
      <p:regular r:id="rId131"/>
      <p:bold r:id="rId132"/>
      <p:italic r:id="rId133"/>
      <p:boldItalic r:id="rId134"/>
    </p:embeddedFont>
    <p:embeddedFont>
      <p:font typeface="Georgia" panose="02040502050405020303" pitchFamily="18" charset="0"/>
      <p:regular r:id="rId135"/>
      <p:bold r:id="rId136"/>
      <p:italic r:id="rId137"/>
      <p:boldItalic r:id="rId138"/>
    </p:embeddedFont>
    <p:embeddedFont>
      <p:font typeface="Homemade Apple" panose="020B0604020202020204" charset="0"/>
      <p:regular r:id="rId139"/>
    </p:embeddedFont>
    <p:embeddedFont>
      <p:font typeface="Montserrat" panose="00000500000000000000" pitchFamily="50" charset="0"/>
      <p:regular r:id="rId140"/>
      <p:bold r:id="rId141"/>
      <p:italic r:id="rId142"/>
      <p:boldItalic r:id="rId143"/>
    </p:embeddedFont>
    <p:embeddedFont>
      <p:font typeface="Montserrat Black" panose="00000A00000000000000" pitchFamily="50" charset="0"/>
      <p:bold r:id="rId144"/>
      <p:boldItalic r:id="rId145"/>
    </p:embeddedFont>
    <p:embeddedFont>
      <p:font typeface="Montserrat Light" panose="00000400000000000000" pitchFamily="50" charset="0"/>
      <p:regular r:id="rId146"/>
      <p:bold r:id="rId147"/>
      <p:italic r:id="rId148"/>
      <p:boldItalic r:id="rId149"/>
    </p:embeddedFont>
    <p:embeddedFont>
      <p:font typeface="Montserrat Medium" panose="00000600000000000000" pitchFamily="50" charset="0"/>
      <p:regular r:id="rId150"/>
      <p:bold r:id="rId151"/>
      <p:italic r:id="rId152"/>
      <p:boldItalic r:id="rId153"/>
    </p:embeddedFont>
    <p:embeddedFont>
      <p:font typeface="Montserrat SemiBold" panose="00000700000000000000" pitchFamily="50" charset="0"/>
      <p:regular r:id="rId154"/>
      <p:bold r:id="rId155"/>
      <p:italic r:id="rId156"/>
      <p:boldItalic r:id="rId157"/>
    </p:embeddedFont>
    <p:embeddedFont>
      <p:font typeface="Nunito Sans ExtraBold" panose="020F0502020204030204" pitchFamily="2" charset="0"/>
      <p:bold r:id="rId158"/>
      <p:boldItalic r:id="rId159"/>
    </p:embeddedFont>
    <p:embeddedFont>
      <p:font typeface="Poppins" panose="020B0502040204020203" pitchFamily="2" charset="0"/>
      <p:regular r:id="rId160"/>
      <p:bold r:id="rId161"/>
      <p:italic r:id="rId162"/>
      <p:boldItalic r:id="rId163"/>
    </p:embeddedFont>
    <p:embeddedFont>
      <p:font typeface="Raleway" panose="020F0502020204030204" pitchFamily="2" charset="0"/>
      <p:regular r:id="rId164"/>
      <p:bold r:id="rId165"/>
      <p:italic r:id="rId166"/>
      <p:boldItalic r:id="rId167"/>
    </p:embeddedFont>
    <p:embeddedFont>
      <p:font typeface="Raleway Light" panose="020F0502020204030204" pitchFamily="2" charset="0"/>
      <p:regular r:id="rId168"/>
      <p:bold r:id="rId169"/>
      <p:italic r:id="rId170"/>
      <p:boldItalic r:id="rId171"/>
    </p:embeddedFont>
    <p:embeddedFont>
      <p:font typeface="Vidaloka" panose="020B0604020202020204" charset="0"/>
      <p:regular r:id="rId1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384418-6D95-487E-AE50-91EDF08FB5DB}">
  <a:tblStyle styleId="{AB384418-6D95-487E-AE50-91EDF08FB5D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font" Target="fonts/font13.fntdata"/><Relationship Id="rId159" Type="http://schemas.openxmlformats.org/officeDocument/2006/relationships/font" Target="fonts/font34.fntdata"/><Relationship Id="rId170" Type="http://schemas.openxmlformats.org/officeDocument/2006/relationships/font" Target="fonts/font45.fntdata"/><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font" Target="fonts/font3.fntdata"/><Relationship Id="rId149" Type="http://schemas.openxmlformats.org/officeDocument/2006/relationships/font" Target="fonts/font24.fntdata"/><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font" Target="fonts/font35.fntdata"/><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font" Target="fonts/font14.fntdata"/><Relationship Id="rId85" Type="http://schemas.openxmlformats.org/officeDocument/2006/relationships/slide" Target="slides/slide80.xml"/><Relationship Id="rId150" Type="http://schemas.openxmlformats.org/officeDocument/2006/relationships/font" Target="fonts/font25.fntdata"/><Relationship Id="rId171" Type="http://schemas.openxmlformats.org/officeDocument/2006/relationships/font" Target="fonts/font46.fntdata"/><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font" Target="fonts/font4.fntdata"/><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font" Target="fonts/font15.fntdata"/><Relationship Id="rId161"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5.fntdata"/><Relationship Id="rId135" Type="http://schemas.openxmlformats.org/officeDocument/2006/relationships/font" Target="fonts/font10.fntdata"/><Relationship Id="rId151" Type="http://schemas.openxmlformats.org/officeDocument/2006/relationships/font" Target="fonts/font26.fntdata"/><Relationship Id="rId156" Type="http://schemas.openxmlformats.org/officeDocument/2006/relationships/font" Target="fonts/font31.fntdata"/><Relationship Id="rId172" Type="http://schemas.openxmlformats.org/officeDocument/2006/relationships/font" Target="fonts/font47.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notesMaster" Target="notesMasters/notesMaster1.xml"/><Relationship Id="rId141" Type="http://schemas.openxmlformats.org/officeDocument/2006/relationships/font" Target="fonts/font16.fntdata"/><Relationship Id="rId146" Type="http://schemas.openxmlformats.org/officeDocument/2006/relationships/font" Target="fonts/font21.fntdata"/><Relationship Id="rId167" Type="http://schemas.openxmlformats.org/officeDocument/2006/relationships/font" Target="fonts/font42.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font" Target="fonts/font37.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6.fntdata"/><Relationship Id="rId136" Type="http://schemas.openxmlformats.org/officeDocument/2006/relationships/font" Target="fonts/font11.fntdata"/><Relationship Id="rId157" Type="http://schemas.openxmlformats.org/officeDocument/2006/relationships/font" Target="fonts/font32.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font" Target="fonts/font27.fntdata"/><Relationship Id="rId173"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1.fntdata"/><Relationship Id="rId147" Type="http://schemas.openxmlformats.org/officeDocument/2006/relationships/font" Target="fonts/font22.fntdata"/><Relationship Id="rId168" Type="http://schemas.openxmlformats.org/officeDocument/2006/relationships/font" Target="fonts/font4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17.fntdata"/><Relationship Id="rId163" Type="http://schemas.openxmlformats.org/officeDocument/2006/relationships/font" Target="fonts/font38.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font" Target="fonts/font12.fntdata"/><Relationship Id="rId158" Type="http://schemas.openxmlformats.org/officeDocument/2006/relationships/font" Target="fonts/font33.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font" Target="fonts/font7.fntdata"/><Relationship Id="rId153" Type="http://schemas.openxmlformats.org/officeDocument/2006/relationships/font" Target="fonts/font28.fntdata"/><Relationship Id="rId174"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font" Target="fonts/font18.fntdata"/><Relationship Id="rId148" Type="http://schemas.openxmlformats.org/officeDocument/2006/relationships/font" Target="fonts/font23.fntdata"/><Relationship Id="rId164" Type="http://schemas.openxmlformats.org/officeDocument/2006/relationships/font" Target="fonts/font39.fntdata"/><Relationship Id="rId169" Type="http://schemas.openxmlformats.org/officeDocument/2006/relationships/font" Target="fonts/font44.fntdata"/><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8.fntdata"/><Relationship Id="rId154" Type="http://schemas.openxmlformats.org/officeDocument/2006/relationships/font" Target="fonts/font29.fntdata"/><Relationship Id="rId175" Type="http://schemas.openxmlformats.org/officeDocument/2006/relationships/theme" Target="theme/theme1.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font" Target="fonts/font19.fntdata"/><Relationship Id="rId90" Type="http://schemas.openxmlformats.org/officeDocument/2006/relationships/slide" Target="slides/slide85.xml"/><Relationship Id="rId165" Type="http://schemas.openxmlformats.org/officeDocument/2006/relationships/font" Target="fonts/font40.fntdata"/><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font" Target="fonts/font9.fntdata"/><Relationship Id="rId80" Type="http://schemas.openxmlformats.org/officeDocument/2006/relationships/slide" Target="slides/slide75.xml"/><Relationship Id="rId155" Type="http://schemas.openxmlformats.org/officeDocument/2006/relationships/font" Target="fonts/font30.fntdata"/><Relationship Id="rId176" Type="http://schemas.openxmlformats.org/officeDocument/2006/relationships/tableStyles" Target="tableStyles.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font" Target="fonts/font20.fntdata"/><Relationship Id="rId166" Type="http://schemas.openxmlformats.org/officeDocument/2006/relationships/font" Target="fonts/font4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d990bef74b_0_6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3d990bef74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3dc39c30e60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3dc39c30e60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3dbfb198e74_0_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3dbfb198e74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3dbfb198e74_0_80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3dbfb198e74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24 simulations</a:t>
            </a:r>
            <a:endParaRPr/>
          </a:p>
          <a:p>
            <a:pPr marL="0" lvl="0" indent="0" algn="l" rtl="0">
              <a:spcBef>
                <a:spcPts val="0"/>
              </a:spcBef>
              <a:spcAft>
                <a:spcPts val="0"/>
              </a:spcAft>
              <a:buNone/>
            </a:pPr>
            <a:r>
              <a:rPr lang="fr"/>
              <a:t>The kit contains personal protective equipment (gloves, surgical face mask); automated external defibrillator (AED); CPR breathing mask; epinephrine auto-injector; Intranasal (IN) naloxone; Tourniquet; Hemostatic gauze; gauze roll; albuterol inhaler; Intranasal glucagon; chewable aspirin; Pulse oximeter; Trauma shears; Razor; tape.</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dbd8588306_0_5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3dbd8588306_0_5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3dbd8588306_0_5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3dbd8588306_0_5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3dbfb198e74_0_50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3dbfb198e74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3dbd8588306_0_49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3dbd8588306_0_4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3dbd8588306_0_4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3dbd8588306_0_4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3dbfb198e74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1" name="Google Shape;1231;g3dbfb198e74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3dbfb198e74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3dbfb198e74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dbd8588306_0_19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dbd8588306_0_1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3dbfb198e74_0_4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3dbfb198e74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3dbfb198e74_0_4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3dbfb198e74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3dbfb198e74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3dbfb198e74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3dbfb198e74_0_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3dbfb198e74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3dbfb198e74_0_50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3dbfb198e74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3cfc71fcd5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3cfc71fcd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e472f112253de21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e472f112253de2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e472f112253de21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e472f112253de2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3dbfb198e74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3dbfb198e74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39135fed0d6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39135fed0d6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dbd8588306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3dbd8588306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e472f112253de2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e472f112253de2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dbd8588306_0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dbd8588306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dbd8588306_0_1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dbd8588306_0_1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dbd8588306_0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dbd8588306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d990bef74b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d990bef74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d990bef74b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d990bef74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d990bef74b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3d990bef74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dbd858830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dbd85883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dbd8588306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dbd8588306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This study developed a machine learning model that uses medical records to help identify people in the general population who may be at high risk of sudden cardiac death, even if they have no known heart disease. • Key finding 1: The model accurately predicted sudden cardiac death using electronic health records up to 5 years before the event, even when traditional heart disease warning signs were absent in over 25% of cases. • Key finding 2: When tested on populations in Paris and Seattle, the model successfully identified 26–33% of all sudden cardiac death cases within the highest-risk group, showing promise as a future screening tool. This study developed a machine learning model that uses medical records to help identify people in the general population who may be at high risk of sudden cardiac death, even if they have no known heart disease. • Key finding 1: The model accurately predicted sudden cardiac death using electronic health records up to 5 years before the event, even when traditional heart disease warning signs were absent in over 25% of cases. • Key finding 2: When tested on populations in Paris and Seattle, the model successfully identified 26–33% of all sudden cardiac death cases within the highest-risk group, showing promise as a future screening tool.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dbd8588306_0_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dbd8588306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This study developed a machine learning model that uses medical records to help identify people in the general population who may be at high risk of sudden cardiac death, even if they have no known heart disease. • Key finding 1: The model accurately predicted sudden cardiac death using electronic health records up to 5 years before the event, even when traditional heart disease warning signs were absent in over 25% of cases. • Key finding 2: When tested on populations in Paris and Seattle, the model successfully identified 26–33% of all sudden cardiac death cases within the highest-risk group, showing promise as a future screening tool. This study developed a machine learning model that uses medical records to help identify people in the general population who may be at high risk of sudden cardiac death, even if they have no known heart disease. • Key finding 1: The model accurately predicted sudden cardiac death using electronic health records up to 5 years before the event, even when traditional heart disease warning signs were absent in over 25% of cases. • Key finding 2: When tested on populations in Paris and Seattle, the model successfully identified 26–33% of all sudden cardiac death cases within the highest-risk group, showing promise as a future screening tool.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dbd8588306_0_1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dbd8588306_0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dbd8588306_0_1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dbd8588306_0_1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dbd8588306_0_1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dbd8588306_0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dbd8588306_0_7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3dbd8588306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dbd8588306_0_9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3dbd8588306_0_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dbd8588306_0_7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dbd8588306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dbd8588306_0_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dbd8588306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dbd8588306_0_7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dbd8588306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dbd858830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dbd858830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dbd8588306_0_7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dbd8588306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dbd8588306_0_7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3dbd8588306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dbd8588306_0_8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3dbd8588306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dbd8588306_0_8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dbd8588306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dbd8588306_0_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dbd8588306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3dbd8588306_0_1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3dbd8588306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dbd8588306_0_1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3dbd8588306_0_1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dbd8588306_0_1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3dbd8588306_0_1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dbd8588306_0_1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dbd8588306_0_1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dbd8588306_0_13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dbd8588306_0_1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dbd8588306_0_19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dbd8588306_0_1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dbd8588306_0_1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3dbd8588306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J’ai le choix entre deux algorithmes : l’un très sensible, donc à risque d’augmenter les faux positifs, le NO-NO-GO</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dbd8588306_0_1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3dbd8588306_0_1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Et l’autre plus spécifique, donc à risque de faux négatifs, et surtout un peu plus long que le NO NO GO</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dbd8588306_0_1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dbd8588306_0_1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dbd8588306_0_1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3dbd8588306_0_1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dbd8588306_0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3dbd8588306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3dbd8588306_0_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dbd8588306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dbd8588306_0_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3dbd8588306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3dbd8588306_0_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3dbd8588306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3dbd8588306_0_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3dbd858830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3dbd8588306_0_6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3dbd8588306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dbd8588306_0_180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dbd8588306_0_1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3dbd8588306_0_7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3dbd8588306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dbd8588306_0_8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dbd8588306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dbd8588306_0_8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dbd8588306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dbd8588306_0_17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3dbd8588306_0_1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3dbd8588306_0_20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3dbd8588306_0_2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3dbd8588306_0_214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3dbd8588306_0_2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3dbd8588306_0_22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3dbd8588306_0_2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dbd8588306_0_2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3dbd8588306_0_2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dbd8588306_0_29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3dbd8588306_0_2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3dbd8588306_0_29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3dbd8588306_0_2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e472f112253de21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e472f112253de2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3dbd8588306_0_298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3dbd8588306_0_2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3dbd8588306_0_24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3dbd8588306_0_2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3dbd8588306_0_2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3dbd8588306_0_2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3dbd8588306_0_2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3dbd8588306_0_2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3dbd8588306_0_2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3dbd8588306_0_2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3dbd8588306_0_24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3dbd8588306_0_2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3dbfb198e74_0_99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3dbfb198e74_0_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3dbd8588306_0_24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3dbd8588306_0_2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3dbd8588306_0_25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3dbd8588306_0_2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3dbd8588306_0_25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3dbd8588306_0_2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dbd858830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dbd858830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dbd8588306_0_27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3dbd8588306_0_2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3dbd8588306_0_28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3dbd8588306_0_2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3dc39c30e60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3dc39c30e60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3dbd8588306_0_305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3dbd8588306_0_3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Défibrillateurs intelligents</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3dbd8588306_0_316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3dbd8588306_0_3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3dbd8588306_0_317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3dbd8588306_0_3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dbd8588306_0_318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3dbd8588306_0_3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3dbd8588306_0_318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3dbd8588306_0_3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3dbd8588306_0_33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3dbd8588306_0_3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3dbd8588306_0_3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3dbd8588306_0_3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d990bef74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d990bef74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3dbd8588306_0_3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3dbd8588306_0_3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3dbd8588306_0_3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3dbd8588306_0_3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3dbd8588306_0_3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3dbd8588306_0_3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3dc39c30e60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3dc39c30e6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dc39c30e60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3dc39c30e6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dbd8588306_0_165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3dbd8588306_0_1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2) les secouristes ne défibrillent pas assez vite</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3dbd8588306_0_4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3dbd8588306_0_4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3dbd8588306_0_4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3dbd8588306_0_4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3dbd8588306_0_4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3dbd8588306_0_4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3dbd8588306_0_45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3dbd8588306_0_4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dbd8588306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dbd8588306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3dbd8588306_0_45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3dbd8588306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dbd8588306_0_46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3dbd8588306_0_4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3dbd8588306_0_46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3dbd8588306_0_4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3dc39c30e60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3dc39c30e60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3dbfb198e74_0_9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3dbfb198e74_0_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3dbd8588306_0_29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3dbd8588306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3dbd8588306_0_4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3dbd8588306_0_4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3dbd8588306_0_4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3dbd8588306_0_4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3dbd8588306_0_4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3dbd8588306_0_4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3dbfb198e74_0_79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3dbfb198e74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2.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instagram.com/slidesmania/" TargetMode="External"/><Relationship Id="rId3" Type="http://schemas.openxmlformats.org/officeDocument/2006/relationships/image" Target="../media/image5.png"/><Relationship Id="rId7" Type="http://schemas.openxmlformats.org/officeDocument/2006/relationships/hyperlink" Target="https://twitter.com/SlidesManiaSM/" TargetMode="External"/><Relationship Id="rId12" Type="http://schemas.openxmlformats.org/officeDocument/2006/relationships/image" Target="../media/image9.png"/><Relationship Id="rId2" Type="http://schemas.openxmlformats.org/officeDocument/2006/relationships/hyperlink" Target="https://slidesmania.com/" TargetMode="External"/><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hyperlink" Target="https://www.linkedin.com/company/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8.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 Id="rId1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2"/>
        <p:cNvGrpSpPr/>
        <p:nvPr/>
      </p:nvGrpSpPr>
      <p:grpSpPr>
        <a:xfrm>
          <a:off x="0" y="0"/>
          <a:ext cx="0" cy="0"/>
          <a:chOff x="0" y="0"/>
          <a:chExt cx="0" cy="0"/>
        </a:xfrm>
      </p:grpSpPr>
      <p:pic>
        <p:nvPicPr>
          <p:cNvPr id="53" name="Google Shape;53;p14">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54" name="Google Shape;54;p14">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55" name="Google Shape;55;p14"/>
          <p:cNvCxnSpPr/>
          <p:nvPr/>
        </p:nvCxnSpPr>
        <p:spPr>
          <a:xfrm>
            <a:off x="319500" y="870856"/>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56" name="Google Shape;56;p14"/>
          <p:cNvSpPr>
            <a:spLocks noGrp="1"/>
          </p:cNvSpPr>
          <p:nvPr>
            <p:ph type="pic" idx="2"/>
          </p:nvPr>
        </p:nvSpPr>
        <p:spPr>
          <a:xfrm>
            <a:off x="319502" y="2302043"/>
            <a:ext cx="8505000" cy="23919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cxnSp>
        <p:nvCxnSpPr>
          <p:cNvPr id="57" name="Google Shape;57;p14"/>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58" name="Google Shape;58;p14"/>
          <p:cNvCxnSpPr/>
          <p:nvPr/>
        </p:nvCxnSpPr>
        <p:spPr>
          <a:xfrm>
            <a:off x="319500" y="2253342"/>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59" name="Google Shape;59;p14"/>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60" name="Google Shape;60;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61"/>
        <p:cNvGrpSpPr/>
        <p:nvPr/>
      </p:nvGrpSpPr>
      <p:grpSpPr>
        <a:xfrm>
          <a:off x="0" y="0"/>
          <a:ext cx="0" cy="0"/>
          <a:chOff x="0" y="0"/>
          <a:chExt cx="0" cy="0"/>
        </a:xfrm>
      </p:grpSpPr>
      <p:pic>
        <p:nvPicPr>
          <p:cNvPr id="62" name="Google Shape;62;p15">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63" name="Google Shape;63;p15">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64" name="Google Shape;64;p15"/>
          <p:cNvCxnSpPr/>
          <p:nvPr/>
        </p:nvCxnSpPr>
        <p:spPr>
          <a:xfrm>
            <a:off x="319500" y="8708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65" name="Google Shape;65;p15"/>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66" name="Google Shape;66;p15"/>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67" name="Google Shape;67;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68"/>
        <p:cNvGrpSpPr/>
        <p:nvPr/>
      </p:nvGrpSpPr>
      <p:grpSpPr>
        <a:xfrm>
          <a:off x="0" y="0"/>
          <a:ext cx="0" cy="0"/>
          <a:chOff x="0" y="0"/>
          <a:chExt cx="0" cy="0"/>
        </a:xfrm>
      </p:grpSpPr>
      <p:pic>
        <p:nvPicPr>
          <p:cNvPr id="69" name="Google Shape;69;p16">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70" name="Google Shape;70;p16">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71" name="Google Shape;71;p16"/>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72" name="Google Shape;72;p16"/>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73" name="Google Shape;73;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74"/>
        <p:cNvGrpSpPr/>
        <p:nvPr/>
      </p:nvGrpSpPr>
      <p:grpSpPr>
        <a:xfrm>
          <a:off x="0" y="0"/>
          <a:ext cx="0" cy="0"/>
          <a:chOff x="0" y="0"/>
          <a:chExt cx="0" cy="0"/>
        </a:xfrm>
      </p:grpSpPr>
      <p:pic>
        <p:nvPicPr>
          <p:cNvPr id="75" name="Google Shape;75;p17">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76" name="Google Shape;76;p17">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77" name="Google Shape;77;p17"/>
          <p:cNvCxnSpPr/>
          <p:nvPr/>
        </p:nvCxnSpPr>
        <p:spPr>
          <a:xfrm>
            <a:off x="319500" y="8708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78" name="Google Shape;78;p17"/>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79" name="Google Shape;79;p17"/>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80" name="Google Shape;80;p17"/>
          <p:cNvSpPr>
            <a:spLocks noGrp="1"/>
          </p:cNvSpPr>
          <p:nvPr>
            <p:ph type="pic" idx="2"/>
          </p:nvPr>
        </p:nvSpPr>
        <p:spPr>
          <a:xfrm>
            <a:off x="623886" y="1817215"/>
            <a:ext cx="1972800" cy="1974000"/>
          </a:xfrm>
          <a:prstGeom prst="rect">
            <a:avLst/>
          </a:prstGeom>
          <a:solidFill>
            <a:srgbClr val="F2F2F2"/>
          </a:solidFill>
          <a:ln>
            <a:noFill/>
          </a:ln>
        </p:spPr>
        <p:txBody>
          <a:bodyPr spcFirstLastPara="1" wrap="square" lIns="68575" tIns="540000" rIns="68575" bIns="34275" anchor="ctr" anchorCtr="1">
            <a:noAutofit/>
          </a:bodyPr>
          <a:lstStyle>
            <a:lvl1pPr marR="0" lvl="0" algn="l">
              <a:lnSpc>
                <a:spcPct val="90000"/>
              </a:lnSpc>
              <a:spcBef>
                <a:spcPts val="800"/>
              </a:spcBef>
              <a:spcAft>
                <a:spcPts val="0"/>
              </a:spcAft>
              <a:buClr>
                <a:schemeClr val="dk1"/>
              </a:buClr>
              <a:buSzPts val="800"/>
              <a:buFont typeface="Arial"/>
              <a:buChar char="•"/>
              <a:defRPr sz="8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81" name="Google Shape;81;p17"/>
          <p:cNvSpPr/>
          <p:nvPr/>
        </p:nvSpPr>
        <p:spPr>
          <a:xfrm>
            <a:off x="2597975" y="1817215"/>
            <a:ext cx="5922000" cy="1974000"/>
          </a:xfrm>
          <a:prstGeom prst="rect">
            <a:avLst/>
          </a:prstGeom>
          <a:solidFill>
            <a:srgbClr val="2F2F2D"/>
          </a:solidFill>
          <a:ln>
            <a:noFill/>
          </a:ln>
        </p:spPr>
        <p:txBody>
          <a:bodyPr spcFirstLastPara="1" wrap="square" lIns="64800" tIns="34275" rIns="64800" bIns="35100" anchor="ctr" anchorCtr="0">
            <a:noAutofit/>
          </a:bodyPr>
          <a:lstStyle/>
          <a:p>
            <a:pPr marL="0" marR="0" lvl="0" indent="0" algn="ctr" rtl="0">
              <a:spcBef>
                <a:spcPts val="0"/>
              </a:spcBef>
              <a:spcAft>
                <a:spcPts val="0"/>
              </a:spcAft>
              <a:buNone/>
            </a:pPr>
            <a:endParaRPr sz="1800">
              <a:solidFill>
                <a:srgbClr val="F9F9F4"/>
              </a:solidFill>
              <a:latin typeface="Abril Fatface"/>
              <a:ea typeface="Abril Fatface"/>
              <a:cs typeface="Abril Fatface"/>
              <a:sym typeface="Abril Fatface"/>
            </a:endParaRPr>
          </a:p>
        </p:txBody>
      </p:sp>
      <p:sp>
        <p:nvSpPr>
          <p:cNvPr id="82" name="Google Shape;82;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PPTMON slide">
  <p:cSld name="4_PPTMON slide">
    <p:spTree>
      <p:nvGrpSpPr>
        <p:cNvPr id="1" name="Shape 83"/>
        <p:cNvGrpSpPr/>
        <p:nvPr/>
      </p:nvGrpSpPr>
      <p:grpSpPr>
        <a:xfrm>
          <a:off x="0" y="0"/>
          <a:ext cx="0" cy="0"/>
          <a:chOff x="0" y="0"/>
          <a:chExt cx="0" cy="0"/>
        </a:xfrm>
      </p:grpSpPr>
      <p:pic>
        <p:nvPicPr>
          <p:cNvPr id="84" name="Google Shape;84;p18">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85" name="Google Shape;85;p18">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86" name="Google Shape;86;p18"/>
          <p:cNvCxnSpPr/>
          <p:nvPr/>
        </p:nvCxnSpPr>
        <p:spPr>
          <a:xfrm>
            <a:off x="319500" y="8708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87" name="Google Shape;87;p18"/>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88" name="Google Shape;88;p18"/>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89" name="Google Shape;89;p18"/>
          <p:cNvSpPr>
            <a:spLocks noGrp="1"/>
          </p:cNvSpPr>
          <p:nvPr>
            <p:ph type="pic" idx="2"/>
          </p:nvPr>
        </p:nvSpPr>
        <p:spPr>
          <a:xfrm>
            <a:off x="820243" y="961538"/>
            <a:ext cx="2568600" cy="3685500"/>
          </a:xfrm>
          <a:prstGeom prst="rect">
            <a:avLst/>
          </a:prstGeom>
          <a:solidFill>
            <a:srgbClr val="F2F2F2"/>
          </a:solidFill>
          <a:ln>
            <a:noFill/>
          </a:ln>
        </p:spPr>
        <p:txBody>
          <a:bodyPr spcFirstLastPara="1" wrap="square" lIns="67500" tIns="621000" rIns="68575" bIns="34275" anchor="ctr" anchorCtr="1">
            <a:noAutofit/>
          </a:bodyPr>
          <a:lstStyle>
            <a:lvl1pPr marR="0" lvl="0" algn="ctr">
              <a:lnSpc>
                <a:spcPct val="90000"/>
              </a:lnSpc>
              <a:spcBef>
                <a:spcPts val="800"/>
              </a:spcBef>
              <a:spcAft>
                <a:spcPts val="0"/>
              </a:spcAft>
              <a:buClr>
                <a:schemeClr val="dk1"/>
              </a:buClr>
              <a:buSzPts val="800"/>
              <a:buFont typeface="Arial"/>
              <a:buNone/>
              <a:defRPr sz="8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90" name="Google Shape;90;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91"/>
        <p:cNvGrpSpPr/>
        <p:nvPr/>
      </p:nvGrpSpPr>
      <p:grpSpPr>
        <a:xfrm>
          <a:off x="0" y="0"/>
          <a:ext cx="0" cy="0"/>
          <a:chOff x="0" y="0"/>
          <a:chExt cx="0" cy="0"/>
        </a:xfrm>
      </p:grpSpPr>
      <p:pic>
        <p:nvPicPr>
          <p:cNvPr id="92" name="Google Shape;92;p19">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93" name="Google Shape;93;p19">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94" name="Google Shape;94;p19"/>
          <p:cNvCxnSpPr/>
          <p:nvPr/>
        </p:nvCxnSpPr>
        <p:spPr>
          <a:xfrm>
            <a:off x="319500" y="8708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95" name="Google Shape;95;p19"/>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96" name="Google Shape;96;p19"/>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97" name="Google Shape;97;p19"/>
          <p:cNvSpPr>
            <a:spLocks noGrp="1"/>
          </p:cNvSpPr>
          <p:nvPr>
            <p:ph type="pic" idx="2"/>
          </p:nvPr>
        </p:nvSpPr>
        <p:spPr>
          <a:xfrm>
            <a:off x="319500" y="1637311"/>
            <a:ext cx="3480000" cy="23340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98" name="Google Shape;98;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PPTMON slide">
  <p:cSld name="6_PPTMON slide">
    <p:spTree>
      <p:nvGrpSpPr>
        <p:cNvPr id="1" name="Shape 99"/>
        <p:cNvGrpSpPr/>
        <p:nvPr/>
      </p:nvGrpSpPr>
      <p:grpSpPr>
        <a:xfrm>
          <a:off x="0" y="0"/>
          <a:ext cx="0" cy="0"/>
          <a:chOff x="0" y="0"/>
          <a:chExt cx="0" cy="0"/>
        </a:xfrm>
      </p:grpSpPr>
      <p:pic>
        <p:nvPicPr>
          <p:cNvPr id="100" name="Google Shape;100;p20">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101" name="Google Shape;101;p20">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102" name="Google Shape;102;p20"/>
          <p:cNvCxnSpPr/>
          <p:nvPr/>
        </p:nvCxnSpPr>
        <p:spPr>
          <a:xfrm>
            <a:off x="319500" y="8708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103" name="Google Shape;103;p20"/>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104" name="Google Shape;104;p20"/>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105" name="Google Shape;105;p20"/>
          <p:cNvSpPr>
            <a:spLocks noGrp="1"/>
          </p:cNvSpPr>
          <p:nvPr>
            <p:ph type="pic" idx="2"/>
          </p:nvPr>
        </p:nvSpPr>
        <p:spPr>
          <a:xfrm>
            <a:off x="319500" y="1028503"/>
            <a:ext cx="3156900" cy="35514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2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06" name="Google Shape;106;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07"/>
        <p:cNvGrpSpPr/>
        <p:nvPr/>
      </p:nvGrpSpPr>
      <p:grpSpPr>
        <a:xfrm>
          <a:off x="0" y="0"/>
          <a:ext cx="0" cy="0"/>
          <a:chOff x="0" y="0"/>
          <a:chExt cx="0" cy="0"/>
        </a:xfrm>
      </p:grpSpPr>
      <p:pic>
        <p:nvPicPr>
          <p:cNvPr id="108" name="Google Shape;108;p21">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109" name="Google Shape;109;p21">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110" name="Google Shape;110;p21"/>
          <p:cNvCxnSpPr/>
          <p:nvPr/>
        </p:nvCxnSpPr>
        <p:spPr>
          <a:xfrm>
            <a:off x="319500" y="8708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111" name="Google Shape;111;p21"/>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112" name="Google Shape;112;p21"/>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113" name="Google Shape;113;p21"/>
          <p:cNvSpPr>
            <a:spLocks noGrp="1"/>
          </p:cNvSpPr>
          <p:nvPr>
            <p:ph type="pic" idx="2"/>
          </p:nvPr>
        </p:nvSpPr>
        <p:spPr>
          <a:xfrm>
            <a:off x="1291955" y="1568894"/>
            <a:ext cx="1556400" cy="15564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14" name="Google Shape;114;p21"/>
          <p:cNvSpPr>
            <a:spLocks noGrp="1"/>
          </p:cNvSpPr>
          <p:nvPr>
            <p:ph type="pic" idx="3"/>
          </p:nvPr>
        </p:nvSpPr>
        <p:spPr>
          <a:xfrm>
            <a:off x="3793859" y="1568894"/>
            <a:ext cx="1556400" cy="15564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15" name="Google Shape;115;p21"/>
          <p:cNvSpPr>
            <a:spLocks noGrp="1"/>
          </p:cNvSpPr>
          <p:nvPr>
            <p:ph type="pic" idx="4"/>
          </p:nvPr>
        </p:nvSpPr>
        <p:spPr>
          <a:xfrm>
            <a:off x="6295762" y="1568894"/>
            <a:ext cx="1556400" cy="15564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16" name="Google Shape;116;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17"/>
        <p:cNvGrpSpPr/>
        <p:nvPr/>
      </p:nvGrpSpPr>
      <p:grpSpPr>
        <a:xfrm>
          <a:off x="0" y="0"/>
          <a:ext cx="0" cy="0"/>
          <a:chOff x="0" y="0"/>
          <a:chExt cx="0" cy="0"/>
        </a:xfrm>
      </p:grpSpPr>
      <p:pic>
        <p:nvPicPr>
          <p:cNvPr id="118" name="Google Shape;118;p22">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119" name="Google Shape;119;p22">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120" name="Google Shape;120;p22"/>
          <p:cNvCxnSpPr/>
          <p:nvPr/>
        </p:nvCxnSpPr>
        <p:spPr>
          <a:xfrm>
            <a:off x="319500" y="8708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121" name="Google Shape;121;p22"/>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122" name="Google Shape;122;p22"/>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123" name="Google Shape;123;p22"/>
          <p:cNvSpPr>
            <a:spLocks noGrp="1"/>
          </p:cNvSpPr>
          <p:nvPr>
            <p:ph type="pic" idx="2"/>
          </p:nvPr>
        </p:nvSpPr>
        <p:spPr>
          <a:xfrm>
            <a:off x="1061977" y="1032586"/>
            <a:ext cx="1690200" cy="16902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24" name="Google Shape;124;p22"/>
          <p:cNvSpPr>
            <a:spLocks noGrp="1"/>
          </p:cNvSpPr>
          <p:nvPr>
            <p:ph type="pic" idx="3"/>
          </p:nvPr>
        </p:nvSpPr>
        <p:spPr>
          <a:xfrm>
            <a:off x="4767608" y="1032586"/>
            <a:ext cx="1690200" cy="16902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25" name="Google Shape;125;p22"/>
          <p:cNvSpPr>
            <a:spLocks noGrp="1"/>
          </p:cNvSpPr>
          <p:nvPr>
            <p:ph type="pic" idx="4"/>
          </p:nvPr>
        </p:nvSpPr>
        <p:spPr>
          <a:xfrm>
            <a:off x="2914637" y="2885687"/>
            <a:ext cx="1690200" cy="16902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26" name="Google Shape;126;p22"/>
          <p:cNvSpPr>
            <a:spLocks noGrp="1"/>
          </p:cNvSpPr>
          <p:nvPr>
            <p:ph type="pic" idx="5"/>
          </p:nvPr>
        </p:nvSpPr>
        <p:spPr>
          <a:xfrm>
            <a:off x="6620268" y="2885687"/>
            <a:ext cx="1690200" cy="16902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100"/>
              <a:buFont typeface="Arial"/>
              <a:buNone/>
              <a:defRPr sz="11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27" name="Google Shape;127;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128"/>
        <p:cNvGrpSpPr/>
        <p:nvPr/>
      </p:nvGrpSpPr>
      <p:grpSpPr>
        <a:xfrm>
          <a:off x="0" y="0"/>
          <a:ext cx="0" cy="0"/>
          <a:chOff x="0" y="0"/>
          <a:chExt cx="0" cy="0"/>
        </a:xfrm>
      </p:grpSpPr>
      <p:pic>
        <p:nvPicPr>
          <p:cNvPr id="129" name="Google Shape;129;p23">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130" name="Google Shape;130;p23">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131" name="Google Shape;131;p23"/>
          <p:cNvCxnSpPr/>
          <p:nvPr/>
        </p:nvCxnSpPr>
        <p:spPr>
          <a:xfrm>
            <a:off x="319500" y="8708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132" name="Google Shape;132;p23"/>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133" name="Google Shape;133;p23"/>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134" name="Google Shape;134;p23"/>
          <p:cNvSpPr>
            <a:spLocks noGrp="1"/>
          </p:cNvSpPr>
          <p:nvPr>
            <p:ph type="pic" idx="2"/>
          </p:nvPr>
        </p:nvSpPr>
        <p:spPr>
          <a:xfrm>
            <a:off x="756268" y="1255269"/>
            <a:ext cx="3642900" cy="1685400"/>
          </a:xfrm>
          <a:prstGeom prst="rect">
            <a:avLst/>
          </a:prstGeom>
          <a:solidFill>
            <a:srgbClr val="F2F2F2"/>
          </a:solidFill>
          <a:ln>
            <a:noFill/>
          </a:ln>
        </p:spPr>
        <p:txBody>
          <a:bodyPr spcFirstLastPara="1" wrap="square" lIns="68575" tIns="34275" rIns="68575" bIns="324000" anchor="b" anchorCtr="1">
            <a:noAutofit/>
          </a:bodyPr>
          <a:lstStyle>
            <a:lvl1pPr marR="0" lvl="0" algn="ctr">
              <a:lnSpc>
                <a:spcPct val="90000"/>
              </a:lnSpc>
              <a:spcBef>
                <a:spcPts val="800"/>
              </a:spcBef>
              <a:spcAft>
                <a:spcPts val="0"/>
              </a:spcAft>
              <a:buClr>
                <a:schemeClr val="dk1"/>
              </a:buClr>
              <a:buSzPts val="12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35" name="Google Shape;135;p23"/>
          <p:cNvSpPr>
            <a:spLocks noGrp="1"/>
          </p:cNvSpPr>
          <p:nvPr>
            <p:ph type="pic" idx="3"/>
          </p:nvPr>
        </p:nvSpPr>
        <p:spPr>
          <a:xfrm>
            <a:off x="4754387" y="1255269"/>
            <a:ext cx="3642900" cy="1685400"/>
          </a:xfrm>
          <a:prstGeom prst="rect">
            <a:avLst/>
          </a:prstGeom>
          <a:solidFill>
            <a:srgbClr val="F2F2F2"/>
          </a:solidFill>
          <a:ln>
            <a:noFill/>
          </a:ln>
        </p:spPr>
        <p:txBody>
          <a:bodyPr spcFirstLastPara="1" wrap="square" lIns="68575" tIns="34275" rIns="68575" bIns="324000" anchor="b" anchorCtr="1">
            <a:noAutofit/>
          </a:bodyPr>
          <a:lstStyle>
            <a:lvl1pPr marR="0" lvl="0" algn="ctr">
              <a:lnSpc>
                <a:spcPct val="90000"/>
              </a:lnSpc>
              <a:spcBef>
                <a:spcPts val="800"/>
              </a:spcBef>
              <a:spcAft>
                <a:spcPts val="0"/>
              </a:spcAft>
              <a:buClr>
                <a:schemeClr val="dk1"/>
              </a:buClr>
              <a:buSzPts val="12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36" name="Google Shape;13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_PPTMON slide">
  <p:cSld name="10_PPTMON slide">
    <p:spTree>
      <p:nvGrpSpPr>
        <p:cNvPr id="1" name="Shape 137"/>
        <p:cNvGrpSpPr/>
        <p:nvPr/>
      </p:nvGrpSpPr>
      <p:grpSpPr>
        <a:xfrm>
          <a:off x="0" y="0"/>
          <a:ext cx="0" cy="0"/>
          <a:chOff x="0" y="0"/>
          <a:chExt cx="0" cy="0"/>
        </a:xfrm>
      </p:grpSpPr>
      <p:pic>
        <p:nvPicPr>
          <p:cNvPr id="138" name="Google Shape;138;p24">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139" name="Google Shape;139;p24">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140" name="Google Shape;140;p24"/>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141" name="Google Shape;141;p24"/>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142" name="Google Shape;142;p24"/>
          <p:cNvSpPr>
            <a:spLocks noGrp="1"/>
          </p:cNvSpPr>
          <p:nvPr>
            <p:ph type="pic" idx="2"/>
          </p:nvPr>
        </p:nvSpPr>
        <p:spPr>
          <a:xfrm>
            <a:off x="5838367" y="758354"/>
            <a:ext cx="1714500" cy="3720000"/>
          </a:xfrm>
          <a:prstGeom prst="roundRect">
            <a:avLst>
              <a:gd name="adj" fmla="val 14137"/>
            </a:avLst>
          </a:prstGeom>
          <a:solidFill>
            <a:schemeClr val="lt1"/>
          </a:solidFill>
          <a:ln>
            <a:noFill/>
          </a:ln>
        </p:spPr>
        <p:txBody>
          <a:bodyPr spcFirstLastPara="1" wrap="square" lIns="68575" tIns="864000" rIns="68575" bIns="34275" anchor="ctr" anchorCtr="1">
            <a:noAutofit/>
          </a:bodyPr>
          <a:lstStyle>
            <a:lvl1pPr marR="0" lvl="0" algn="ctr">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43" name="Google Shape;143;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144"/>
        <p:cNvGrpSpPr/>
        <p:nvPr/>
      </p:nvGrpSpPr>
      <p:grpSpPr>
        <a:xfrm>
          <a:off x="0" y="0"/>
          <a:ext cx="0" cy="0"/>
          <a:chOff x="0" y="0"/>
          <a:chExt cx="0" cy="0"/>
        </a:xfrm>
      </p:grpSpPr>
      <p:pic>
        <p:nvPicPr>
          <p:cNvPr id="145" name="Google Shape;145;p25">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146" name="Google Shape;146;p25">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147" name="Google Shape;147;p25"/>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148" name="Google Shape;148;p25"/>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149" name="Google Shape;149;p25"/>
          <p:cNvSpPr>
            <a:spLocks noGrp="1"/>
          </p:cNvSpPr>
          <p:nvPr>
            <p:ph type="pic" idx="2"/>
          </p:nvPr>
        </p:nvSpPr>
        <p:spPr>
          <a:xfrm>
            <a:off x="5344205" y="815640"/>
            <a:ext cx="2637000" cy="3517500"/>
          </a:xfrm>
          <a:prstGeom prst="roundRect">
            <a:avLst>
              <a:gd name="adj" fmla="val 1370"/>
            </a:avLst>
          </a:prstGeom>
          <a:solidFill>
            <a:schemeClr val="lt1"/>
          </a:solidFill>
          <a:ln>
            <a:noFill/>
          </a:ln>
        </p:spPr>
        <p:txBody>
          <a:bodyPr spcFirstLastPara="1" wrap="square" lIns="68575" tIns="864000" rIns="68575" bIns="34275" anchor="ctr" anchorCtr="1">
            <a:noAutofit/>
          </a:bodyPr>
          <a:lstStyle>
            <a:lvl1pPr marR="0" lvl="0" algn="l">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50" name="Google Shape;150;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2_PPTMON slide">
  <p:cSld name="12_PPTMON slide">
    <p:spTree>
      <p:nvGrpSpPr>
        <p:cNvPr id="1" name="Shape 151"/>
        <p:cNvGrpSpPr/>
        <p:nvPr/>
      </p:nvGrpSpPr>
      <p:grpSpPr>
        <a:xfrm>
          <a:off x="0" y="0"/>
          <a:ext cx="0" cy="0"/>
          <a:chOff x="0" y="0"/>
          <a:chExt cx="0" cy="0"/>
        </a:xfrm>
      </p:grpSpPr>
      <p:pic>
        <p:nvPicPr>
          <p:cNvPr id="152" name="Google Shape;152;p26">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153" name="Google Shape;153;p26">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154" name="Google Shape;154;p26"/>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155" name="Google Shape;155;p26"/>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156" name="Google Shape;156;p26"/>
          <p:cNvSpPr>
            <a:spLocks noGrp="1"/>
          </p:cNvSpPr>
          <p:nvPr>
            <p:ph type="pic" idx="2"/>
          </p:nvPr>
        </p:nvSpPr>
        <p:spPr>
          <a:xfrm>
            <a:off x="3930399" y="994083"/>
            <a:ext cx="3907200" cy="2417100"/>
          </a:xfrm>
          <a:prstGeom prst="rect">
            <a:avLst/>
          </a:prstGeom>
          <a:solidFill>
            <a:schemeClr val="lt1"/>
          </a:solidFill>
          <a:ln>
            <a:noFill/>
          </a:ln>
        </p:spPr>
        <p:txBody>
          <a:bodyPr spcFirstLastPara="1" wrap="square" lIns="68575" tIns="864000" rIns="68575" bIns="34275" anchor="ctr" anchorCtr="1">
            <a:noAutofit/>
          </a:bodyPr>
          <a:lstStyle>
            <a:lvl1pPr marR="0" lvl="0" algn="l">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157" name="Google Shape;157;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PPTMON custom">
  <p:cSld name="PPTMON custom">
    <p:spTree>
      <p:nvGrpSpPr>
        <p:cNvPr id="1" name="Shape 158"/>
        <p:cNvGrpSpPr/>
        <p:nvPr/>
      </p:nvGrpSpPr>
      <p:grpSpPr>
        <a:xfrm>
          <a:off x="0" y="0"/>
          <a:ext cx="0" cy="0"/>
          <a:chOff x="0" y="0"/>
          <a:chExt cx="0" cy="0"/>
        </a:xfrm>
      </p:grpSpPr>
      <p:pic>
        <p:nvPicPr>
          <p:cNvPr id="159" name="Google Shape;159;p27">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160" name="Google Shape;160;p27">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161" name="Google Shape;161;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162"/>
        <p:cNvGrpSpPr/>
        <p:nvPr/>
      </p:nvGrpSpPr>
      <p:grpSpPr>
        <a:xfrm>
          <a:off x="0" y="0"/>
          <a:ext cx="0" cy="0"/>
          <a:chOff x="0" y="0"/>
          <a:chExt cx="0" cy="0"/>
        </a:xfrm>
      </p:grpSpPr>
      <p:pic>
        <p:nvPicPr>
          <p:cNvPr id="163" name="Google Shape;163;p28">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164" name="Google Shape;164;p28">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165" name="Google Shape;165;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
        <p:cNvGrpSpPr/>
        <p:nvPr/>
      </p:nvGrpSpPr>
      <p:grpSpPr>
        <a:xfrm>
          <a:off x="0" y="0"/>
          <a:ext cx="0" cy="0"/>
          <a:chOff x="0" y="0"/>
          <a:chExt cx="0" cy="0"/>
        </a:xfrm>
      </p:grpSpPr>
      <p:pic>
        <p:nvPicPr>
          <p:cNvPr id="172" name="Google Shape;172;p3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2" cy="5143500"/>
          </a:xfrm>
          <a:prstGeom prst="rect">
            <a:avLst/>
          </a:prstGeom>
          <a:noFill/>
          <a:ln>
            <a:noFill/>
          </a:ln>
        </p:spPr>
      </p:pic>
      <p:sp>
        <p:nvSpPr>
          <p:cNvPr id="173" name="Google Shape;173;p30"/>
          <p:cNvSpPr/>
          <p:nvPr/>
        </p:nvSpPr>
        <p:spPr>
          <a:xfrm>
            <a:off x="651600" y="0"/>
            <a:ext cx="4776000" cy="5143500"/>
          </a:xfrm>
          <a:prstGeom prst="rect">
            <a:avLst/>
          </a:prstGeom>
          <a:solidFill>
            <a:srgbClr val="F1AC2D">
              <a:alpha val="8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0"/>
          <p:cNvSpPr txBox="1">
            <a:spLocks noGrp="1"/>
          </p:cNvSpPr>
          <p:nvPr>
            <p:ph type="ctrTitle"/>
          </p:nvPr>
        </p:nvSpPr>
        <p:spPr>
          <a:xfrm>
            <a:off x="1533000" y="1001850"/>
            <a:ext cx="3408000" cy="3199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5200"/>
              <a:buNone/>
              <a:defRPr sz="5200">
                <a:solidFill>
                  <a:schemeClr val="accent2"/>
                </a:solidFill>
              </a:defRPr>
            </a:lvl1pPr>
            <a:lvl2pPr lvl="1">
              <a:spcBef>
                <a:spcPts val="0"/>
              </a:spcBef>
              <a:spcAft>
                <a:spcPts val="0"/>
              </a:spcAft>
              <a:buClr>
                <a:schemeClr val="accent2"/>
              </a:buClr>
              <a:buSzPts val="5200"/>
              <a:buNone/>
              <a:defRPr sz="5200">
                <a:solidFill>
                  <a:schemeClr val="accent2"/>
                </a:solidFill>
              </a:defRPr>
            </a:lvl2pPr>
            <a:lvl3pPr lvl="2">
              <a:spcBef>
                <a:spcPts val="0"/>
              </a:spcBef>
              <a:spcAft>
                <a:spcPts val="0"/>
              </a:spcAft>
              <a:buClr>
                <a:schemeClr val="accent2"/>
              </a:buClr>
              <a:buSzPts val="5200"/>
              <a:buNone/>
              <a:defRPr sz="5200">
                <a:solidFill>
                  <a:schemeClr val="accent2"/>
                </a:solidFill>
              </a:defRPr>
            </a:lvl3pPr>
            <a:lvl4pPr lvl="3">
              <a:spcBef>
                <a:spcPts val="0"/>
              </a:spcBef>
              <a:spcAft>
                <a:spcPts val="0"/>
              </a:spcAft>
              <a:buClr>
                <a:schemeClr val="accent2"/>
              </a:buClr>
              <a:buSzPts val="5200"/>
              <a:buNone/>
              <a:defRPr sz="5200">
                <a:solidFill>
                  <a:schemeClr val="accent2"/>
                </a:solidFill>
              </a:defRPr>
            </a:lvl4pPr>
            <a:lvl5pPr lvl="4">
              <a:spcBef>
                <a:spcPts val="0"/>
              </a:spcBef>
              <a:spcAft>
                <a:spcPts val="0"/>
              </a:spcAft>
              <a:buClr>
                <a:schemeClr val="accent2"/>
              </a:buClr>
              <a:buSzPts val="5200"/>
              <a:buNone/>
              <a:defRPr sz="5200">
                <a:solidFill>
                  <a:schemeClr val="accent2"/>
                </a:solidFill>
              </a:defRPr>
            </a:lvl5pPr>
            <a:lvl6pPr lvl="5">
              <a:spcBef>
                <a:spcPts val="0"/>
              </a:spcBef>
              <a:spcAft>
                <a:spcPts val="0"/>
              </a:spcAft>
              <a:buClr>
                <a:schemeClr val="accent2"/>
              </a:buClr>
              <a:buSzPts val="5200"/>
              <a:buNone/>
              <a:defRPr sz="5200">
                <a:solidFill>
                  <a:schemeClr val="accent2"/>
                </a:solidFill>
              </a:defRPr>
            </a:lvl6pPr>
            <a:lvl7pPr lvl="6">
              <a:spcBef>
                <a:spcPts val="0"/>
              </a:spcBef>
              <a:spcAft>
                <a:spcPts val="0"/>
              </a:spcAft>
              <a:buClr>
                <a:schemeClr val="accent2"/>
              </a:buClr>
              <a:buSzPts val="5200"/>
              <a:buNone/>
              <a:defRPr sz="5200">
                <a:solidFill>
                  <a:schemeClr val="accent2"/>
                </a:solidFill>
              </a:defRPr>
            </a:lvl7pPr>
            <a:lvl8pPr lvl="7">
              <a:spcBef>
                <a:spcPts val="0"/>
              </a:spcBef>
              <a:spcAft>
                <a:spcPts val="0"/>
              </a:spcAft>
              <a:buClr>
                <a:schemeClr val="accent2"/>
              </a:buClr>
              <a:buSzPts val="5200"/>
              <a:buNone/>
              <a:defRPr sz="5200">
                <a:solidFill>
                  <a:schemeClr val="accent2"/>
                </a:solidFill>
              </a:defRPr>
            </a:lvl8pPr>
            <a:lvl9pPr lvl="8">
              <a:spcBef>
                <a:spcPts val="0"/>
              </a:spcBef>
              <a:spcAft>
                <a:spcPts val="0"/>
              </a:spcAft>
              <a:buClr>
                <a:schemeClr val="accent2"/>
              </a:buClr>
              <a:buSzPts val="5200"/>
              <a:buNone/>
              <a:defRPr sz="5200">
                <a:solidFill>
                  <a:schemeClr val="accent2"/>
                </a:solidFill>
              </a:defRPr>
            </a:lvl9pPr>
          </a:lstStyle>
          <a:p>
            <a:endParaRPr/>
          </a:p>
        </p:txBody>
      </p:sp>
      <p:sp>
        <p:nvSpPr>
          <p:cNvPr id="175" name="Google Shape;17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
        <p:nvSpPr>
          <p:cNvPr id="176" name="Google Shape;176;p30"/>
          <p:cNvSpPr/>
          <p:nvPr/>
        </p:nvSpPr>
        <p:spPr>
          <a:xfrm>
            <a:off x="1380338" y="879825"/>
            <a:ext cx="3103735" cy="3398022"/>
          </a:xfrm>
          <a:custGeom>
            <a:avLst/>
            <a:gdLst/>
            <a:ahLst/>
            <a:cxnLst/>
            <a:rect l="l" t="t" r="r" b="b"/>
            <a:pathLst>
              <a:path w="4180114" h="4889241" extrusionOk="0">
                <a:moveTo>
                  <a:pt x="0" y="0"/>
                </a:moveTo>
                <a:lnTo>
                  <a:pt x="4180114" y="0"/>
                </a:lnTo>
                <a:lnTo>
                  <a:pt x="4177998" y="867747"/>
                </a:lnTo>
                <a:lnTo>
                  <a:pt x="4075567" y="867747"/>
                </a:lnTo>
                <a:lnTo>
                  <a:pt x="4077492" y="102622"/>
                </a:lnTo>
                <a:lnTo>
                  <a:pt x="102622" y="102622"/>
                </a:lnTo>
                <a:lnTo>
                  <a:pt x="102622" y="4786619"/>
                </a:lnTo>
                <a:lnTo>
                  <a:pt x="4077492" y="4786619"/>
                </a:lnTo>
                <a:lnTo>
                  <a:pt x="4068776" y="3881534"/>
                </a:lnTo>
                <a:lnTo>
                  <a:pt x="4171275" y="3881534"/>
                </a:lnTo>
                <a:lnTo>
                  <a:pt x="4180114" y="4889241"/>
                </a:lnTo>
                <a:lnTo>
                  <a:pt x="0" y="48892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77" name="Google Shape;177;p30"/>
          <p:cNvSpPr txBox="1"/>
          <p:nvPr/>
        </p:nvSpPr>
        <p:spPr>
          <a:xfrm rot="5400000">
            <a:off x="-679350" y="47352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8"/>
        <p:cNvGrpSpPr/>
        <p:nvPr/>
      </p:nvGrpSpPr>
      <p:grpSpPr>
        <a:xfrm>
          <a:off x="0" y="0"/>
          <a:ext cx="0" cy="0"/>
          <a:chOff x="0" y="0"/>
          <a:chExt cx="0" cy="0"/>
        </a:xfrm>
      </p:grpSpPr>
      <p:sp>
        <p:nvSpPr>
          <p:cNvPr id="179" name="Google Shape;17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
        <p:nvSpPr>
          <p:cNvPr id="180" name="Google Shape;180;p31"/>
          <p:cNvSpPr/>
          <p:nvPr/>
        </p:nvSpPr>
        <p:spPr>
          <a:xfrm>
            <a:off x="331549" y="351825"/>
            <a:ext cx="2445367" cy="4192524"/>
          </a:xfrm>
          <a:custGeom>
            <a:avLst/>
            <a:gdLst/>
            <a:ahLst/>
            <a:cxnLst/>
            <a:rect l="l" t="t" r="r" b="b"/>
            <a:pathLst>
              <a:path w="4180114" h="4889241" extrusionOk="0">
                <a:moveTo>
                  <a:pt x="0" y="0"/>
                </a:moveTo>
                <a:lnTo>
                  <a:pt x="4180114" y="0"/>
                </a:lnTo>
                <a:lnTo>
                  <a:pt x="4177998" y="867747"/>
                </a:lnTo>
                <a:lnTo>
                  <a:pt x="4075567" y="867747"/>
                </a:lnTo>
                <a:lnTo>
                  <a:pt x="4077492" y="102622"/>
                </a:lnTo>
                <a:lnTo>
                  <a:pt x="102622" y="102622"/>
                </a:lnTo>
                <a:lnTo>
                  <a:pt x="102622" y="4786619"/>
                </a:lnTo>
                <a:lnTo>
                  <a:pt x="4077492" y="4786619"/>
                </a:lnTo>
                <a:lnTo>
                  <a:pt x="4068776" y="3881534"/>
                </a:lnTo>
                <a:lnTo>
                  <a:pt x="4171275" y="3881534"/>
                </a:lnTo>
                <a:lnTo>
                  <a:pt x="4180114" y="4889241"/>
                </a:lnTo>
                <a:lnTo>
                  <a:pt x="0" y="4889241"/>
                </a:lnTo>
                <a:close/>
              </a:path>
            </a:pathLst>
          </a:custGeom>
          <a:solidFill>
            <a:schemeClr val="accen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81" name="Google Shape;181;p31"/>
          <p:cNvSpPr txBox="1">
            <a:spLocks noGrp="1"/>
          </p:cNvSpPr>
          <p:nvPr>
            <p:ph type="title"/>
          </p:nvPr>
        </p:nvSpPr>
        <p:spPr>
          <a:xfrm>
            <a:off x="611700" y="1316225"/>
            <a:ext cx="2635500" cy="225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1pPr>
            <a:lvl2pPr lvl="1">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2pPr>
            <a:lvl3pPr lvl="2">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3pPr>
            <a:lvl4pPr lvl="3">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4pPr>
            <a:lvl5pPr lvl="4">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5pPr>
            <a:lvl6pPr lvl="5">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6pPr>
            <a:lvl7pPr lvl="6">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7pPr>
            <a:lvl8pPr lvl="7">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8pPr>
            <a:lvl9pPr lvl="8">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9pPr>
          </a:lstStyle>
          <a:p>
            <a:endParaRPr/>
          </a:p>
        </p:txBody>
      </p:sp>
      <p:sp>
        <p:nvSpPr>
          <p:cNvPr id="182" name="Google Shape;182;p31"/>
          <p:cNvSpPr txBox="1">
            <a:spLocks noGrp="1"/>
          </p:cNvSpPr>
          <p:nvPr>
            <p:ph type="body" idx="1"/>
          </p:nvPr>
        </p:nvSpPr>
        <p:spPr>
          <a:xfrm>
            <a:off x="4159200" y="804000"/>
            <a:ext cx="4008000" cy="34200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83"/>
        <p:cNvGrpSpPr/>
        <p:nvPr/>
      </p:nvGrpSpPr>
      <p:grpSpPr>
        <a:xfrm>
          <a:off x="0" y="0"/>
          <a:ext cx="0" cy="0"/>
          <a:chOff x="0" y="0"/>
          <a:chExt cx="0" cy="0"/>
        </a:xfrm>
      </p:grpSpPr>
      <p:sp>
        <p:nvSpPr>
          <p:cNvPr id="184" name="Google Shape;184;p32"/>
          <p:cNvSpPr/>
          <p:nvPr/>
        </p:nvSpPr>
        <p:spPr>
          <a:xfrm>
            <a:off x="4639200" y="0"/>
            <a:ext cx="45048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
        <p:nvSpPr>
          <p:cNvPr id="186" name="Google Shape;186;p32"/>
          <p:cNvSpPr/>
          <p:nvPr/>
        </p:nvSpPr>
        <p:spPr>
          <a:xfrm flipH="1">
            <a:off x="6115549" y="417737"/>
            <a:ext cx="2445367" cy="4192524"/>
          </a:xfrm>
          <a:custGeom>
            <a:avLst/>
            <a:gdLst/>
            <a:ahLst/>
            <a:cxnLst/>
            <a:rect l="l" t="t" r="r" b="b"/>
            <a:pathLst>
              <a:path w="4180114" h="4889241" extrusionOk="0">
                <a:moveTo>
                  <a:pt x="0" y="0"/>
                </a:moveTo>
                <a:lnTo>
                  <a:pt x="4180114" y="0"/>
                </a:lnTo>
                <a:lnTo>
                  <a:pt x="4177998" y="867747"/>
                </a:lnTo>
                <a:lnTo>
                  <a:pt x="4075567" y="867747"/>
                </a:lnTo>
                <a:lnTo>
                  <a:pt x="4077492" y="102622"/>
                </a:lnTo>
                <a:lnTo>
                  <a:pt x="102622" y="102622"/>
                </a:lnTo>
                <a:lnTo>
                  <a:pt x="102622" y="4786619"/>
                </a:lnTo>
                <a:lnTo>
                  <a:pt x="4077492" y="4786619"/>
                </a:lnTo>
                <a:lnTo>
                  <a:pt x="4068776" y="3881534"/>
                </a:lnTo>
                <a:lnTo>
                  <a:pt x="4171275" y="3881534"/>
                </a:lnTo>
                <a:lnTo>
                  <a:pt x="4180114" y="4889241"/>
                </a:lnTo>
                <a:lnTo>
                  <a:pt x="0" y="4889241"/>
                </a:lnTo>
                <a:close/>
              </a:path>
            </a:pathLst>
          </a:custGeom>
          <a:solidFill>
            <a:schemeClr val="accent2"/>
          </a:solid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87" name="Google Shape;187;p32"/>
          <p:cNvSpPr txBox="1">
            <a:spLocks noGrp="1"/>
          </p:cNvSpPr>
          <p:nvPr>
            <p:ph type="title"/>
          </p:nvPr>
        </p:nvSpPr>
        <p:spPr>
          <a:xfrm>
            <a:off x="5615700" y="1386150"/>
            <a:ext cx="2635500" cy="22557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3600"/>
              <a:buFont typeface="Barlow Condensed Medium"/>
              <a:buNone/>
              <a:defRPr sz="3600">
                <a:solidFill>
                  <a:schemeClr val="accent2"/>
                </a:solidFill>
                <a:latin typeface="Barlow Condensed Medium"/>
                <a:ea typeface="Barlow Condensed Medium"/>
                <a:cs typeface="Barlow Condensed Medium"/>
                <a:sym typeface="Barlow Condensed Medium"/>
              </a:defRPr>
            </a:lvl1pPr>
            <a:lvl2pPr lvl="1" algn="r">
              <a:spcBef>
                <a:spcPts val="0"/>
              </a:spcBef>
              <a:spcAft>
                <a:spcPts val="0"/>
              </a:spcAft>
              <a:buClr>
                <a:schemeClr val="accent2"/>
              </a:buClr>
              <a:buSzPts val="3600"/>
              <a:buFont typeface="Barlow Condensed Medium"/>
              <a:buNone/>
              <a:defRPr sz="3600">
                <a:solidFill>
                  <a:schemeClr val="accent2"/>
                </a:solidFill>
                <a:latin typeface="Barlow Condensed Medium"/>
                <a:ea typeface="Barlow Condensed Medium"/>
                <a:cs typeface="Barlow Condensed Medium"/>
                <a:sym typeface="Barlow Condensed Medium"/>
              </a:defRPr>
            </a:lvl2pPr>
            <a:lvl3pPr lvl="2" algn="r">
              <a:spcBef>
                <a:spcPts val="0"/>
              </a:spcBef>
              <a:spcAft>
                <a:spcPts val="0"/>
              </a:spcAft>
              <a:buClr>
                <a:schemeClr val="accent2"/>
              </a:buClr>
              <a:buSzPts val="3600"/>
              <a:buFont typeface="Barlow Condensed Medium"/>
              <a:buNone/>
              <a:defRPr sz="3600">
                <a:solidFill>
                  <a:schemeClr val="accent2"/>
                </a:solidFill>
                <a:latin typeface="Barlow Condensed Medium"/>
                <a:ea typeface="Barlow Condensed Medium"/>
                <a:cs typeface="Barlow Condensed Medium"/>
                <a:sym typeface="Barlow Condensed Medium"/>
              </a:defRPr>
            </a:lvl3pPr>
            <a:lvl4pPr lvl="3" algn="r">
              <a:spcBef>
                <a:spcPts val="0"/>
              </a:spcBef>
              <a:spcAft>
                <a:spcPts val="0"/>
              </a:spcAft>
              <a:buClr>
                <a:schemeClr val="accent2"/>
              </a:buClr>
              <a:buSzPts val="3600"/>
              <a:buFont typeface="Barlow Condensed Medium"/>
              <a:buNone/>
              <a:defRPr sz="3600">
                <a:solidFill>
                  <a:schemeClr val="accent2"/>
                </a:solidFill>
                <a:latin typeface="Barlow Condensed Medium"/>
                <a:ea typeface="Barlow Condensed Medium"/>
                <a:cs typeface="Barlow Condensed Medium"/>
                <a:sym typeface="Barlow Condensed Medium"/>
              </a:defRPr>
            </a:lvl4pPr>
            <a:lvl5pPr lvl="4" algn="r">
              <a:spcBef>
                <a:spcPts val="0"/>
              </a:spcBef>
              <a:spcAft>
                <a:spcPts val="0"/>
              </a:spcAft>
              <a:buClr>
                <a:schemeClr val="accent2"/>
              </a:buClr>
              <a:buSzPts val="3600"/>
              <a:buFont typeface="Barlow Condensed Medium"/>
              <a:buNone/>
              <a:defRPr sz="3600">
                <a:solidFill>
                  <a:schemeClr val="accent2"/>
                </a:solidFill>
                <a:latin typeface="Barlow Condensed Medium"/>
                <a:ea typeface="Barlow Condensed Medium"/>
                <a:cs typeface="Barlow Condensed Medium"/>
                <a:sym typeface="Barlow Condensed Medium"/>
              </a:defRPr>
            </a:lvl5pPr>
            <a:lvl6pPr lvl="5" algn="r">
              <a:spcBef>
                <a:spcPts val="0"/>
              </a:spcBef>
              <a:spcAft>
                <a:spcPts val="0"/>
              </a:spcAft>
              <a:buClr>
                <a:schemeClr val="accent2"/>
              </a:buClr>
              <a:buSzPts val="3600"/>
              <a:buFont typeface="Barlow Condensed Medium"/>
              <a:buNone/>
              <a:defRPr sz="3600">
                <a:solidFill>
                  <a:schemeClr val="accent2"/>
                </a:solidFill>
                <a:latin typeface="Barlow Condensed Medium"/>
                <a:ea typeface="Barlow Condensed Medium"/>
                <a:cs typeface="Barlow Condensed Medium"/>
                <a:sym typeface="Barlow Condensed Medium"/>
              </a:defRPr>
            </a:lvl6pPr>
            <a:lvl7pPr lvl="6" algn="r">
              <a:spcBef>
                <a:spcPts val="0"/>
              </a:spcBef>
              <a:spcAft>
                <a:spcPts val="0"/>
              </a:spcAft>
              <a:buClr>
                <a:schemeClr val="accent2"/>
              </a:buClr>
              <a:buSzPts val="3600"/>
              <a:buFont typeface="Barlow Condensed Medium"/>
              <a:buNone/>
              <a:defRPr sz="3600">
                <a:solidFill>
                  <a:schemeClr val="accent2"/>
                </a:solidFill>
                <a:latin typeface="Barlow Condensed Medium"/>
                <a:ea typeface="Barlow Condensed Medium"/>
                <a:cs typeface="Barlow Condensed Medium"/>
                <a:sym typeface="Barlow Condensed Medium"/>
              </a:defRPr>
            </a:lvl7pPr>
            <a:lvl8pPr lvl="7" algn="r">
              <a:spcBef>
                <a:spcPts val="0"/>
              </a:spcBef>
              <a:spcAft>
                <a:spcPts val="0"/>
              </a:spcAft>
              <a:buClr>
                <a:schemeClr val="accent2"/>
              </a:buClr>
              <a:buSzPts val="3600"/>
              <a:buFont typeface="Barlow Condensed Medium"/>
              <a:buNone/>
              <a:defRPr sz="3600">
                <a:solidFill>
                  <a:schemeClr val="accent2"/>
                </a:solidFill>
                <a:latin typeface="Barlow Condensed Medium"/>
                <a:ea typeface="Barlow Condensed Medium"/>
                <a:cs typeface="Barlow Condensed Medium"/>
                <a:sym typeface="Barlow Condensed Medium"/>
              </a:defRPr>
            </a:lvl8pPr>
            <a:lvl9pPr lvl="8" algn="r">
              <a:spcBef>
                <a:spcPts val="0"/>
              </a:spcBef>
              <a:spcAft>
                <a:spcPts val="0"/>
              </a:spcAft>
              <a:buClr>
                <a:schemeClr val="accent2"/>
              </a:buClr>
              <a:buSzPts val="3600"/>
              <a:buFont typeface="Barlow Condensed Medium"/>
              <a:buNone/>
              <a:defRPr sz="3600">
                <a:solidFill>
                  <a:schemeClr val="accent2"/>
                </a:solidFill>
                <a:latin typeface="Barlow Condensed Medium"/>
                <a:ea typeface="Barlow Condensed Medium"/>
                <a:cs typeface="Barlow Condensed Medium"/>
                <a:sym typeface="Barlow Condensed Medium"/>
              </a:defRPr>
            </a:lvl9pPr>
          </a:lstStyle>
          <a:p>
            <a:endParaRPr/>
          </a:p>
        </p:txBody>
      </p:sp>
      <p:sp>
        <p:nvSpPr>
          <p:cNvPr id="188" name="Google Shape;188;p32"/>
          <p:cNvSpPr txBox="1">
            <a:spLocks noGrp="1"/>
          </p:cNvSpPr>
          <p:nvPr>
            <p:ph type="body" idx="1"/>
          </p:nvPr>
        </p:nvSpPr>
        <p:spPr>
          <a:xfrm>
            <a:off x="799200" y="1469250"/>
            <a:ext cx="3372000" cy="22557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9"/>
        <p:cNvGrpSpPr/>
        <p:nvPr/>
      </p:nvGrpSpPr>
      <p:grpSpPr>
        <a:xfrm>
          <a:off x="0" y="0"/>
          <a:ext cx="0" cy="0"/>
          <a:chOff x="0" y="0"/>
          <a:chExt cx="0" cy="0"/>
        </a:xfrm>
      </p:grpSpPr>
      <p:sp>
        <p:nvSpPr>
          <p:cNvPr id="190" name="Google Shape;190;p33"/>
          <p:cNvSpPr/>
          <p:nvPr/>
        </p:nvSpPr>
        <p:spPr>
          <a:xfrm>
            <a:off x="4368000" y="1452000"/>
            <a:ext cx="4776000" cy="3691500"/>
          </a:xfrm>
          <a:prstGeom prst="rect">
            <a:avLst/>
          </a:prstGeom>
          <a:solidFill>
            <a:schemeClr val="accen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191" name="Google Shape;191;p33"/>
          <p:cNvSpPr txBox="1">
            <a:spLocks noGrp="1"/>
          </p:cNvSpPr>
          <p:nvPr>
            <p:ph type="title"/>
          </p:nvPr>
        </p:nvSpPr>
        <p:spPr>
          <a:xfrm>
            <a:off x="4520700" y="441750"/>
            <a:ext cx="4591500" cy="572700"/>
          </a:xfrm>
          <a:prstGeom prst="rect">
            <a:avLst/>
          </a:prstGeom>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1pPr>
            <a:lvl2pPr lvl="1" algn="r">
              <a:spcBef>
                <a:spcPts val="0"/>
              </a:spcBef>
              <a:spcAft>
                <a:spcPts val="0"/>
              </a:spcAft>
              <a:buClr>
                <a:schemeClr val="accent1"/>
              </a:buClr>
              <a:buSzPts val="2800"/>
              <a:buNone/>
              <a:defRPr>
                <a:solidFill>
                  <a:schemeClr val="accent1"/>
                </a:solidFill>
              </a:defRPr>
            </a:lvl2pPr>
            <a:lvl3pPr lvl="2" algn="r">
              <a:spcBef>
                <a:spcPts val="0"/>
              </a:spcBef>
              <a:spcAft>
                <a:spcPts val="0"/>
              </a:spcAft>
              <a:buClr>
                <a:schemeClr val="accent1"/>
              </a:buClr>
              <a:buSzPts val="2800"/>
              <a:buNone/>
              <a:defRPr>
                <a:solidFill>
                  <a:schemeClr val="accent1"/>
                </a:solidFill>
              </a:defRPr>
            </a:lvl3pPr>
            <a:lvl4pPr lvl="3" algn="r">
              <a:spcBef>
                <a:spcPts val="0"/>
              </a:spcBef>
              <a:spcAft>
                <a:spcPts val="0"/>
              </a:spcAft>
              <a:buClr>
                <a:schemeClr val="accent1"/>
              </a:buClr>
              <a:buSzPts val="2800"/>
              <a:buNone/>
              <a:defRPr>
                <a:solidFill>
                  <a:schemeClr val="accent1"/>
                </a:solidFill>
              </a:defRPr>
            </a:lvl4pPr>
            <a:lvl5pPr lvl="4" algn="r">
              <a:spcBef>
                <a:spcPts val="0"/>
              </a:spcBef>
              <a:spcAft>
                <a:spcPts val="0"/>
              </a:spcAft>
              <a:buClr>
                <a:schemeClr val="accent1"/>
              </a:buClr>
              <a:buSzPts val="2800"/>
              <a:buNone/>
              <a:defRPr>
                <a:solidFill>
                  <a:schemeClr val="accent1"/>
                </a:solidFill>
              </a:defRPr>
            </a:lvl5pPr>
            <a:lvl6pPr lvl="5" algn="r">
              <a:spcBef>
                <a:spcPts val="0"/>
              </a:spcBef>
              <a:spcAft>
                <a:spcPts val="0"/>
              </a:spcAft>
              <a:buClr>
                <a:schemeClr val="accent1"/>
              </a:buClr>
              <a:buSzPts val="2800"/>
              <a:buNone/>
              <a:defRPr>
                <a:solidFill>
                  <a:schemeClr val="accent1"/>
                </a:solidFill>
              </a:defRPr>
            </a:lvl6pPr>
            <a:lvl7pPr lvl="6" algn="r">
              <a:spcBef>
                <a:spcPts val="0"/>
              </a:spcBef>
              <a:spcAft>
                <a:spcPts val="0"/>
              </a:spcAft>
              <a:buClr>
                <a:schemeClr val="accent1"/>
              </a:buClr>
              <a:buSzPts val="2800"/>
              <a:buNone/>
              <a:defRPr>
                <a:solidFill>
                  <a:schemeClr val="accent1"/>
                </a:solidFill>
              </a:defRPr>
            </a:lvl7pPr>
            <a:lvl8pPr lvl="7" algn="r">
              <a:spcBef>
                <a:spcPts val="0"/>
              </a:spcBef>
              <a:spcAft>
                <a:spcPts val="0"/>
              </a:spcAft>
              <a:buClr>
                <a:schemeClr val="accent1"/>
              </a:buClr>
              <a:buSzPts val="2800"/>
              <a:buNone/>
              <a:defRPr>
                <a:solidFill>
                  <a:schemeClr val="accent1"/>
                </a:solidFill>
              </a:defRPr>
            </a:lvl8pPr>
            <a:lvl9pPr lvl="8" algn="r">
              <a:spcBef>
                <a:spcPts val="0"/>
              </a:spcBef>
              <a:spcAft>
                <a:spcPts val="0"/>
              </a:spcAft>
              <a:buClr>
                <a:schemeClr val="accent1"/>
              </a:buClr>
              <a:buSzPts val="2800"/>
              <a:buNone/>
              <a:defRPr>
                <a:solidFill>
                  <a:schemeClr val="accent1"/>
                </a:solidFill>
              </a:defRPr>
            </a:lvl9pPr>
          </a:lstStyle>
          <a:p>
            <a:endParaRPr/>
          </a:p>
        </p:txBody>
      </p:sp>
      <p:sp>
        <p:nvSpPr>
          <p:cNvPr id="192" name="Google Shape;192;p33"/>
          <p:cNvSpPr txBox="1">
            <a:spLocks noGrp="1"/>
          </p:cNvSpPr>
          <p:nvPr>
            <p:ph type="body" idx="1"/>
          </p:nvPr>
        </p:nvSpPr>
        <p:spPr>
          <a:xfrm>
            <a:off x="6379200" y="2016175"/>
            <a:ext cx="2504400" cy="2508300"/>
          </a:xfrm>
          <a:prstGeom prst="rect">
            <a:avLst/>
          </a:prstGeom>
        </p:spPr>
        <p:txBody>
          <a:bodyPr spcFirstLastPara="1" wrap="square" lIns="91425" tIns="91425" rIns="91425" bIns="91425" anchor="ctr" anchorCtr="0">
            <a:noAutofit/>
          </a:bodyPr>
          <a:lstStyle>
            <a:lvl1pPr marL="457200" lvl="0" indent="-342900" algn="r">
              <a:spcBef>
                <a:spcPts val="0"/>
              </a:spcBef>
              <a:spcAft>
                <a:spcPts val="0"/>
              </a:spcAft>
              <a:buSzPts val="1800"/>
              <a:buChar char="●"/>
              <a:defRPr/>
            </a:lvl1pPr>
            <a:lvl2pPr marL="914400" lvl="1" indent="-317500" algn="r">
              <a:spcBef>
                <a:spcPts val="1600"/>
              </a:spcBef>
              <a:spcAft>
                <a:spcPts val="0"/>
              </a:spcAft>
              <a:buSzPts val="1400"/>
              <a:buChar char="○"/>
              <a:defRPr/>
            </a:lvl2pPr>
            <a:lvl3pPr marL="1371600" lvl="2" indent="-317500" algn="r">
              <a:spcBef>
                <a:spcPts val="1600"/>
              </a:spcBef>
              <a:spcAft>
                <a:spcPts val="0"/>
              </a:spcAft>
              <a:buSzPts val="1400"/>
              <a:buChar char="■"/>
              <a:defRPr/>
            </a:lvl3pPr>
            <a:lvl4pPr marL="1828800" lvl="3" indent="-317500" algn="r">
              <a:spcBef>
                <a:spcPts val="1600"/>
              </a:spcBef>
              <a:spcAft>
                <a:spcPts val="0"/>
              </a:spcAft>
              <a:buSzPts val="1400"/>
              <a:buChar char="●"/>
              <a:defRPr/>
            </a:lvl4pPr>
            <a:lvl5pPr marL="2286000" lvl="4" indent="-317500" algn="r">
              <a:spcBef>
                <a:spcPts val="1600"/>
              </a:spcBef>
              <a:spcAft>
                <a:spcPts val="0"/>
              </a:spcAft>
              <a:buSzPts val="1400"/>
              <a:buChar char="○"/>
              <a:defRPr/>
            </a:lvl5pPr>
            <a:lvl6pPr marL="2743200" lvl="5" indent="-317500" algn="r">
              <a:spcBef>
                <a:spcPts val="1600"/>
              </a:spcBef>
              <a:spcAft>
                <a:spcPts val="0"/>
              </a:spcAft>
              <a:buSzPts val="1400"/>
              <a:buChar char="■"/>
              <a:defRPr/>
            </a:lvl6pPr>
            <a:lvl7pPr marL="3200400" lvl="6" indent="-317500" algn="r">
              <a:spcBef>
                <a:spcPts val="1600"/>
              </a:spcBef>
              <a:spcAft>
                <a:spcPts val="0"/>
              </a:spcAft>
              <a:buSzPts val="1400"/>
              <a:buChar char="●"/>
              <a:defRPr/>
            </a:lvl7pPr>
            <a:lvl8pPr marL="3657600" lvl="7" indent="-317500" algn="r">
              <a:spcBef>
                <a:spcPts val="1600"/>
              </a:spcBef>
              <a:spcAft>
                <a:spcPts val="0"/>
              </a:spcAft>
              <a:buSzPts val="1400"/>
              <a:buChar char="○"/>
              <a:defRPr/>
            </a:lvl8pPr>
            <a:lvl9pPr marL="4114800" lvl="8" indent="-317500" algn="r">
              <a:spcBef>
                <a:spcPts val="1600"/>
              </a:spcBef>
              <a:spcAft>
                <a:spcPts val="1600"/>
              </a:spcAft>
              <a:buSzPts val="1400"/>
              <a:buChar char="■"/>
              <a:defRPr/>
            </a:lvl9pPr>
          </a:lstStyle>
          <a:p>
            <a:endParaRPr/>
          </a:p>
        </p:txBody>
      </p:sp>
      <p:sp>
        <p:nvSpPr>
          <p:cNvPr id="193" name="Google Shape;19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grpSp>
        <p:nvGrpSpPr>
          <p:cNvPr id="194" name="Google Shape;194;p33"/>
          <p:cNvGrpSpPr/>
          <p:nvPr/>
        </p:nvGrpSpPr>
        <p:grpSpPr>
          <a:xfrm flipH="1">
            <a:off x="6531612" y="113473"/>
            <a:ext cx="2544747" cy="1229247"/>
            <a:chOff x="2803144" y="1344000"/>
            <a:chExt cx="4128402" cy="2293800"/>
          </a:xfrm>
        </p:grpSpPr>
        <p:sp>
          <p:nvSpPr>
            <p:cNvPr id="195" name="Google Shape;195;p33"/>
            <p:cNvSpPr/>
            <p:nvPr/>
          </p:nvSpPr>
          <p:spPr>
            <a:xfrm>
              <a:off x="2803144" y="1344000"/>
              <a:ext cx="4060800" cy="84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2803144" y="3553800"/>
              <a:ext cx="4104000" cy="84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p:nvPr/>
          </p:nvSpPr>
          <p:spPr>
            <a:xfrm rot="5400000">
              <a:off x="1764545" y="2458775"/>
              <a:ext cx="2160000" cy="8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3"/>
            <p:cNvSpPr/>
            <p:nvPr/>
          </p:nvSpPr>
          <p:spPr>
            <a:xfrm rot="5400000">
              <a:off x="6620145" y="1572600"/>
              <a:ext cx="540000" cy="8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3"/>
            <p:cNvSpPr/>
            <p:nvPr/>
          </p:nvSpPr>
          <p:spPr>
            <a:xfrm rot="5400000">
              <a:off x="6548145" y="3254400"/>
              <a:ext cx="684000" cy="8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0"/>
        <p:cNvGrpSpPr/>
        <p:nvPr/>
      </p:nvGrpSpPr>
      <p:grpSpPr>
        <a:xfrm>
          <a:off x="0" y="0"/>
          <a:ext cx="0" cy="0"/>
          <a:chOff x="0" y="0"/>
          <a:chExt cx="0" cy="0"/>
        </a:xfrm>
      </p:grpSpPr>
      <p:grpSp>
        <p:nvGrpSpPr>
          <p:cNvPr id="201" name="Google Shape;201;p34"/>
          <p:cNvGrpSpPr/>
          <p:nvPr/>
        </p:nvGrpSpPr>
        <p:grpSpPr>
          <a:xfrm flipH="1">
            <a:off x="2955600" y="1344000"/>
            <a:ext cx="5040000" cy="2293800"/>
            <a:chOff x="745800" y="1344000"/>
            <a:chExt cx="5040000" cy="2293800"/>
          </a:xfrm>
        </p:grpSpPr>
        <p:sp>
          <p:nvSpPr>
            <p:cNvPr id="202" name="Google Shape;202;p34"/>
            <p:cNvSpPr/>
            <p:nvPr/>
          </p:nvSpPr>
          <p:spPr>
            <a:xfrm>
              <a:off x="745800" y="1344000"/>
              <a:ext cx="5040000" cy="84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4"/>
            <p:cNvSpPr/>
            <p:nvPr/>
          </p:nvSpPr>
          <p:spPr>
            <a:xfrm>
              <a:off x="745800" y="3553800"/>
              <a:ext cx="5040000" cy="84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4"/>
            <p:cNvSpPr/>
            <p:nvPr/>
          </p:nvSpPr>
          <p:spPr>
            <a:xfrm rot="5400000">
              <a:off x="-292200" y="2458175"/>
              <a:ext cx="2160000" cy="84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34"/>
          <p:cNvSpPr/>
          <p:nvPr/>
        </p:nvSpPr>
        <p:spPr>
          <a:xfrm>
            <a:off x="651600" y="0"/>
            <a:ext cx="51396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4"/>
          <p:cNvSpPr txBox="1">
            <a:spLocks noGrp="1"/>
          </p:cNvSpPr>
          <p:nvPr>
            <p:ph type="title"/>
          </p:nvPr>
        </p:nvSpPr>
        <p:spPr>
          <a:xfrm>
            <a:off x="1223700" y="2213825"/>
            <a:ext cx="57075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4800"/>
              <a:buFont typeface="Barlow Condensed Medium"/>
              <a:buNone/>
              <a:defRPr sz="4800">
                <a:solidFill>
                  <a:schemeClr val="accent2"/>
                </a:solidFill>
                <a:latin typeface="Barlow Condensed Medium"/>
                <a:ea typeface="Barlow Condensed Medium"/>
                <a:cs typeface="Barlow Condensed Medium"/>
                <a:sym typeface="Barlow Condensed Medium"/>
              </a:defRPr>
            </a:lvl1pPr>
            <a:lvl2pPr lvl="1">
              <a:spcBef>
                <a:spcPts val="0"/>
              </a:spcBef>
              <a:spcAft>
                <a:spcPts val="0"/>
              </a:spcAft>
              <a:buClr>
                <a:schemeClr val="accent2"/>
              </a:buClr>
              <a:buSzPts val="4800"/>
              <a:buFont typeface="Barlow Condensed Medium"/>
              <a:buNone/>
              <a:defRPr sz="4800">
                <a:solidFill>
                  <a:schemeClr val="accent2"/>
                </a:solidFill>
                <a:latin typeface="Barlow Condensed Medium"/>
                <a:ea typeface="Barlow Condensed Medium"/>
                <a:cs typeface="Barlow Condensed Medium"/>
                <a:sym typeface="Barlow Condensed Medium"/>
              </a:defRPr>
            </a:lvl2pPr>
            <a:lvl3pPr lvl="2">
              <a:spcBef>
                <a:spcPts val="0"/>
              </a:spcBef>
              <a:spcAft>
                <a:spcPts val="0"/>
              </a:spcAft>
              <a:buClr>
                <a:schemeClr val="accent2"/>
              </a:buClr>
              <a:buSzPts val="4800"/>
              <a:buFont typeface="Barlow Condensed Medium"/>
              <a:buNone/>
              <a:defRPr sz="4800">
                <a:solidFill>
                  <a:schemeClr val="accent2"/>
                </a:solidFill>
                <a:latin typeface="Barlow Condensed Medium"/>
                <a:ea typeface="Barlow Condensed Medium"/>
                <a:cs typeface="Barlow Condensed Medium"/>
                <a:sym typeface="Barlow Condensed Medium"/>
              </a:defRPr>
            </a:lvl3pPr>
            <a:lvl4pPr lvl="3">
              <a:spcBef>
                <a:spcPts val="0"/>
              </a:spcBef>
              <a:spcAft>
                <a:spcPts val="0"/>
              </a:spcAft>
              <a:buClr>
                <a:schemeClr val="accent2"/>
              </a:buClr>
              <a:buSzPts val="4800"/>
              <a:buFont typeface="Barlow Condensed Medium"/>
              <a:buNone/>
              <a:defRPr sz="4800">
                <a:solidFill>
                  <a:schemeClr val="accent2"/>
                </a:solidFill>
                <a:latin typeface="Barlow Condensed Medium"/>
                <a:ea typeface="Barlow Condensed Medium"/>
                <a:cs typeface="Barlow Condensed Medium"/>
                <a:sym typeface="Barlow Condensed Medium"/>
              </a:defRPr>
            </a:lvl4pPr>
            <a:lvl5pPr lvl="4">
              <a:spcBef>
                <a:spcPts val="0"/>
              </a:spcBef>
              <a:spcAft>
                <a:spcPts val="0"/>
              </a:spcAft>
              <a:buClr>
                <a:schemeClr val="accent2"/>
              </a:buClr>
              <a:buSzPts val="4800"/>
              <a:buFont typeface="Barlow Condensed Medium"/>
              <a:buNone/>
              <a:defRPr sz="4800">
                <a:solidFill>
                  <a:schemeClr val="accent2"/>
                </a:solidFill>
                <a:latin typeface="Barlow Condensed Medium"/>
                <a:ea typeface="Barlow Condensed Medium"/>
                <a:cs typeface="Barlow Condensed Medium"/>
                <a:sym typeface="Barlow Condensed Medium"/>
              </a:defRPr>
            </a:lvl5pPr>
            <a:lvl6pPr lvl="5">
              <a:spcBef>
                <a:spcPts val="0"/>
              </a:spcBef>
              <a:spcAft>
                <a:spcPts val="0"/>
              </a:spcAft>
              <a:buClr>
                <a:schemeClr val="accent2"/>
              </a:buClr>
              <a:buSzPts val="4800"/>
              <a:buFont typeface="Barlow Condensed Medium"/>
              <a:buNone/>
              <a:defRPr sz="4800">
                <a:solidFill>
                  <a:schemeClr val="accent2"/>
                </a:solidFill>
                <a:latin typeface="Barlow Condensed Medium"/>
                <a:ea typeface="Barlow Condensed Medium"/>
                <a:cs typeface="Barlow Condensed Medium"/>
                <a:sym typeface="Barlow Condensed Medium"/>
              </a:defRPr>
            </a:lvl6pPr>
            <a:lvl7pPr lvl="6">
              <a:spcBef>
                <a:spcPts val="0"/>
              </a:spcBef>
              <a:spcAft>
                <a:spcPts val="0"/>
              </a:spcAft>
              <a:buClr>
                <a:schemeClr val="accent2"/>
              </a:buClr>
              <a:buSzPts val="4800"/>
              <a:buFont typeface="Barlow Condensed Medium"/>
              <a:buNone/>
              <a:defRPr sz="4800">
                <a:solidFill>
                  <a:schemeClr val="accent2"/>
                </a:solidFill>
                <a:latin typeface="Barlow Condensed Medium"/>
                <a:ea typeface="Barlow Condensed Medium"/>
                <a:cs typeface="Barlow Condensed Medium"/>
                <a:sym typeface="Barlow Condensed Medium"/>
              </a:defRPr>
            </a:lvl7pPr>
            <a:lvl8pPr lvl="7">
              <a:spcBef>
                <a:spcPts val="0"/>
              </a:spcBef>
              <a:spcAft>
                <a:spcPts val="0"/>
              </a:spcAft>
              <a:buClr>
                <a:schemeClr val="accent2"/>
              </a:buClr>
              <a:buSzPts val="4800"/>
              <a:buFont typeface="Barlow Condensed Medium"/>
              <a:buNone/>
              <a:defRPr sz="4800">
                <a:solidFill>
                  <a:schemeClr val="accent2"/>
                </a:solidFill>
                <a:latin typeface="Barlow Condensed Medium"/>
                <a:ea typeface="Barlow Condensed Medium"/>
                <a:cs typeface="Barlow Condensed Medium"/>
                <a:sym typeface="Barlow Condensed Medium"/>
              </a:defRPr>
            </a:lvl8pPr>
            <a:lvl9pPr lvl="8">
              <a:spcBef>
                <a:spcPts val="0"/>
              </a:spcBef>
              <a:spcAft>
                <a:spcPts val="0"/>
              </a:spcAft>
              <a:buClr>
                <a:schemeClr val="accent2"/>
              </a:buClr>
              <a:buSzPts val="4800"/>
              <a:buFont typeface="Barlow Condensed Medium"/>
              <a:buNone/>
              <a:defRPr sz="4800">
                <a:solidFill>
                  <a:schemeClr val="accent2"/>
                </a:solidFill>
                <a:latin typeface="Barlow Condensed Medium"/>
                <a:ea typeface="Barlow Condensed Medium"/>
                <a:cs typeface="Barlow Condensed Medium"/>
                <a:sym typeface="Barlow Condensed Medium"/>
              </a:defRPr>
            </a:lvl9pPr>
          </a:lstStyle>
          <a:p>
            <a:endParaRPr/>
          </a:p>
        </p:txBody>
      </p:sp>
      <p:sp>
        <p:nvSpPr>
          <p:cNvPr id="207" name="Google Shape;20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grpSp>
        <p:nvGrpSpPr>
          <p:cNvPr id="208" name="Google Shape;208;p34"/>
          <p:cNvGrpSpPr/>
          <p:nvPr/>
        </p:nvGrpSpPr>
        <p:grpSpPr>
          <a:xfrm>
            <a:off x="974375" y="1344000"/>
            <a:ext cx="4804632" cy="2293800"/>
            <a:chOff x="745800" y="1344000"/>
            <a:chExt cx="5040000" cy="2293800"/>
          </a:xfrm>
        </p:grpSpPr>
        <p:sp>
          <p:nvSpPr>
            <p:cNvPr id="209" name="Google Shape;209;p34"/>
            <p:cNvSpPr/>
            <p:nvPr/>
          </p:nvSpPr>
          <p:spPr>
            <a:xfrm>
              <a:off x="745800" y="1344000"/>
              <a:ext cx="5040000" cy="8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4"/>
            <p:cNvSpPr/>
            <p:nvPr/>
          </p:nvSpPr>
          <p:spPr>
            <a:xfrm>
              <a:off x="745800" y="3553800"/>
              <a:ext cx="5040000" cy="8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4"/>
            <p:cNvSpPr/>
            <p:nvPr/>
          </p:nvSpPr>
          <p:spPr>
            <a:xfrm rot="5400000">
              <a:off x="-292200" y="2458175"/>
              <a:ext cx="2160000" cy="8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12"/>
        <p:cNvGrpSpPr/>
        <p:nvPr/>
      </p:nvGrpSpPr>
      <p:grpSpPr>
        <a:xfrm>
          <a:off x="0" y="0"/>
          <a:ext cx="0" cy="0"/>
          <a:chOff x="0" y="0"/>
          <a:chExt cx="0" cy="0"/>
        </a:xfrm>
      </p:grpSpPr>
      <p:pic>
        <p:nvPicPr>
          <p:cNvPr id="213" name="Google Shape;213;p3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184220" y="0"/>
            <a:ext cx="5567159" cy="5143499"/>
          </a:xfrm>
          <a:prstGeom prst="rect">
            <a:avLst/>
          </a:prstGeom>
          <a:noFill/>
          <a:ln>
            <a:noFill/>
          </a:ln>
        </p:spPr>
      </p:pic>
      <p:sp>
        <p:nvSpPr>
          <p:cNvPr id="214" name="Google Shape;214;p35"/>
          <p:cNvSpPr/>
          <p:nvPr/>
        </p:nvSpPr>
        <p:spPr>
          <a:xfrm>
            <a:off x="2552750" y="0"/>
            <a:ext cx="5567100" cy="5143500"/>
          </a:xfrm>
          <a:prstGeom prst="rect">
            <a:avLst/>
          </a:prstGeom>
          <a:solidFill>
            <a:srgbClr val="F1AC2D">
              <a:alpha val="8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5"/>
          <p:cNvSpPr txBox="1">
            <a:spLocks noGrp="1"/>
          </p:cNvSpPr>
          <p:nvPr>
            <p:ph type="title"/>
          </p:nvPr>
        </p:nvSpPr>
        <p:spPr>
          <a:xfrm>
            <a:off x="3281100" y="2213825"/>
            <a:ext cx="48045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4800"/>
              <a:buFont typeface="Barlow Condensed Medium"/>
              <a:buNone/>
              <a:defRPr sz="4800">
                <a:solidFill>
                  <a:schemeClr val="accent2"/>
                </a:solidFill>
                <a:latin typeface="Barlow Condensed Medium"/>
                <a:ea typeface="Barlow Condensed Medium"/>
                <a:cs typeface="Barlow Condensed Medium"/>
                <a:sym typeface="Barlow Condensed Medium"/>
              </a:defRPr>
            </a:lvl1pPr>
            <a:lvl2pPr lvl="1">
              <a:spcBef>
                <a:spcPts val="0"/>
              </a:spcBef>
              <a:spcAft>
                <a:spcPts val="0"/>
              </a:spcAft>
              <a:buSzPts val="4800"/>
              <a:buFont typeface="Barlow Condensed Medium"/>
              <a:buNone/>
              <a:defRPr sz="4800">
                <a:latin typeface="Barlow Condensed Medium"/>
                <a:ea typeface="Barlow Condensed Medium"/>
                <a:cs typeface="Barlow Condensed Medium"/>
                <a:sym typeface="Barlow Condensed Medium"/>
              </a:defRPr>
            </a:lvl2pPr>
            <a:lvl3pPr lvl="2">
              <a:spcBef>
                <a:spcPts val="0"/>
              </a:spcBef>
              <a:spcAft>
                <a:spcPts val="0"/>
              </a:spcAft>
              <a:buSzPts val="4800"/>
              <a:buFont typeface="Barlow Condensed Medium"/>
              <a:buNone/>
              <a:defRPr sz="4800">
                <a:latin typeface="Barlow Condensed Medium"/>
                <a:ea typeface="Barlow Condensed Medium"/>
                <a:cs typeface="Barlow Condensed Medium"/>
                <a:sym typeface="Barlow Condensed Medium"/>
              </a:defRPr>
            </a:lvl3pPr>
            <a:lvl4pPr lvl="3">
              <a:spcBef>
                <a:spcPts val="0"/>
              </a:spcBef>
              <a:spcAft>
                <a:spcPts val="0"/>
              </a:spcAft>
              <a:buSzPts val="4800"/>
              <a:buFont typeface="Barlow Condensed Medium"/>
              <a:buNone/>
              <a:defRPr sz="4800">
                <a:latin typeface="Barlow Condensed Medium"/>
                <a:ea typeface="Barlow Condensed Medium"/>
                <a:cs typeface="Barlow Condensed Medium"/>
                <a:sym typeface="Barlow Condensed Medium"/>
              </a:defRPr>
            </a:lvl4pPr>
            <a:lvl5pPr lvl="4">
              <a:spcBef>
                <a:spcPts val="0"/>
              </a:spcBef>
              <a:spcAft>
                <a:spcPts val="0"/>
              </a:spcAft>
              <a:buSzPts val="4800"/>
              <a:buFont typeface="Barlow Condensed Medium"/>
              <a:buNone/>
              <a:defRPr sz="4800">
                <a:latin typeface="Barlow Condensed Medium"/>
                <a:ea typeface="Barlow Condensed Medium"/>
                <a:cs typeface="Barlow Condensed Medium"/>
                <a:sym typeface="Barlow Condensed Medium"/>
              </a:defRPr>
            </a:lvl5pPr>
            <a:lvl6pPr lvl="5">
              <a:spcBef>
                <a:spcPts val="0"/>
              </a:spcBef>
              <a:spcAft>
                <a:spcPts val="0"/>
              </a:spcAft>
              <a:buSzPts val="4800"/>
              <a:buFont typeface="Barlow Condensed Medium"/>
              <a:buNone/>
              <a:defRPr sz="4800">
                <a:latin typeface="Barlow Condensed Medium"/>
                <a:ea typeface="Barlow Condensed Medium"/>
                <a:cs typeface="Barlow Condensed Medium"/>
                <a:sym typeface="Barlow Condensed Medium"/>
              </a:defRPr>
            </a:lvl6pPr>
            <a:lvl7pPr lvl="6">
              <a:spcBef>
                <a:spcPts val="0"/>
              </a:spcBef>
              <a:spcAft>
                <a:spcPts val="0"/>
              </a:spcAft>
              <a:buSzPts val="4800"/>
              <a:buFont typeface="Barlow Condensed Medium"/>
              <a:buNone/>
              <a:defRPr sz="4800">
                <a:latin typeface="Barlow Condensed Medium"/>
                <a:ea typeface="Barlow Condensed Medium"/>
                <a:cs typeface="Barlow Condensed Medium"/>
                <a:sym typeface="Barlow Condensed Medium"/>
              </a:defRPr>
            </a:lvl7pPr>
            <a:lvl8pPr lvl="7">
              <a:spcBef>
                <a:spcPts val="0"/>
              </a:spcBef>
              <a:spcAft>
                <a:spcPts val="0"/>
              </a:spcAft>
              <a:buSzPts val="4800"/>
              <a:buFont typeface="Barlow Condensed Medium"/>
              <a:buNone/>
              <a:defRPr sz="4800">
                <a:latin typeface="Barlow Condensed Medium"/>
                <a:ea typeface="Barlow Condensed Medium"/>
                <a:cs typeface="Barlow Condensed Medium"/>
                <a:sym typeface="Barlow Condensed Medium"/>
              </a:defRPr>
            </a:lvl8pPr>
            <a:lvl9pPr lvl="8">
              <a:spcBef>
                <a:spcPts val="0"/>
              </a:spcBef>
              <a:spcAft>
                <a:spcPts val="0"/>
              </a:spcAft>
              <a:buSzPts val="4800"/>
              <a:buFont typeface="Barlow Condensed Medium"/>
              <a:buNone/>
              <a:defRPr sz="4800">
                <a:latin typeface="Barlow Condensed Medium"/>
                <a:ea typeface="Barlow Condensed Medium"/>
                <a:cs typeface="Barlow Condensed Medium"/>
                <a:sym typeface="Barlow Condensed Medium"/>
              </a:defRPr>
            </a:lvl9pPr>
          </a:lstStyle>
          <a:p>
            <a:endParaRPr/>
          </a:p>
        </p:txBody>
      </p:sp>
      <p:sp>
        <p:nvSpPr>
          <p:cNvPr id="216" name="Google Shape;216;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grpSp>
        <p:nvGrpSpPr>
          <p:cNvPr id="217" name="Google Shape;217;p35"/>
          <p:cNvGrpSpPr/>
          <p:nvPr/>
        </p:nvGrpSpPr>
        <p:grpSpPr>
          <a:xfrm>
            <a:off x="2803144" y="1344000"/>
            <a:ext cx="4128402" cy="2293800"/>
            <a:chOff x="2803144" y="1344000"/>
            <a:chExt cx="4128402" cy="2293800"/>
          </a:xfrm>
        </p:grpSpPr>
        <p:sp>
          <p:nvSpPr>
            <p:cNvPr id="218" name="Google Shape;218;p35"/>
            <p:cNvSpPr/>
            <p:nvPr/>
          </p:nvSpPr>
          <p:spPr>
            <a:xfrm>
              <a:off x="2803144" y="1344000"/>
              <a:ext cx="4060800" cy="8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5"/>
            <p:cNvSpPr/>
            <p:nvPr/>
          </p:nvSpPr>
          <p:spPr>
            <a:xfrm>
              <a:off x="2803144" y="3553800"/>
              <a:ext cx="4104000" cy="8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5"/>
            <p:cNvSpPr/>
            <p:nvPr/>
          </p:nvSpPr>
          <p:spPr>
            <a:xfrm rot="5400000">
              <a:off x="1764545" y="2458775"/>
              <a:ext cx="2160000" cy="8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5"/>
            <p:cNvSpPr/>
            <p:nvPr/>
          </p:nvSpPr>
          <p:spPr>
            <a:xfrm rot="5400000">
              <a:off x="6620145" y="1572600"/>
              <a:ext cx="540000" cy="8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5"/>
            <p:cNvSpPr/>
            <p:nvPr/>
          </p:nvSpPr>
          <p:spPr>
            <a:xfrm rot="5400000">
              <a:off x="6548145" y="3254400"/>
              <a:ext cx="684000" cy="8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4279200" y="555600"/>
            <a:ext cx="43269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225" name="Google Shape;225;p36"/>
          <p:cNvSpPr txBox="1">
            <a:spLocks noGrp="1"/>
          </p:cNvSpPr>
          <p:nvPr>
            <p:ph type="body" idx="1"/>
          </p:nvPr>
        </p:nvSpPr>
        <p:spPr>
          <a:xfrm>
            <a:off x="4279200" y="1389600"/>
            <a:ext cx="4326900" cy="3179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1600"/>
              </a:spcBef>
              <a:spcAft>
                <a:spcPts val="0"/>
              </a:spcAft>
              <a:buSzPts val="1800"/>
              <a:buChar char="○"/>
              <a:defRPr sz="1800"/>
            </a:lvl2pPr>
            <a:lvl3pPr marL="1371600" lvl="2" indent="-342900">
              <a:spcBef>
                <a:spcPts val="1600"/>
              </a:spcBef>
              <a:spcAft>
                <a:spcPts val="0"/>
              </a:spcAft>
              <a:buSzPts val="1800"/>
              <a:buChar char="■"/>
              <a:defRPr sz="1800"/>
            </a:lvl3pPr>
            <a:lvl4pPr marL="1828800" lvl="3" indent="-342900">
              <a:spcBef>
                <a:spcPts val="1600"/>
              </a:spcBef>
              <a:spcAft>
                <a:spcPts val="0"/>
              </a:spcAft>
              <a:buSzPts val="1800"/>
              <a:buChar char="●"/>
              <a:defRPr sz="1800"/>
            </a:lvl4pPr>
            <a:lvl5pPr marL="2286000" lvl="4" indent="-342900">
              <a:spcBef>
                <a:spcPts val="1600"/>
              </a:spcBef>
              <a:spcAft>
                <a:spcPts val="0"/>
              </a:spcAft>
              <a:buSzPts val="1800"/>
              <a:buChar char="○"/>
              <a:defRPr sz="1800"/>
            </a:lvl5pPr>
            <a:lvl6pPr marL="2743200" lvl="5" indent="-342900">
              <a:spcBef>
                <a:spcPts val="1600"/>
              </a:spcBef>
              <a:spcAft>
                <a:spcPts val="0"/>
              </a:spcAft>
              <a:buSzPts val="1800"/>
              <a:buChar char="■"/>
              <a:defRPr sz="1800"/>
            </a:lvl6pPr>
            <a:lvl7pPr marL="3200400" lvl="6" indent="-342900">
              <a:spcBef>
                <a:spcPts val="1600"/>
              </a:spcBef>
              <a:spcAft>
                <a:spcPts val="0"/>
              </a:spcAft>
              <a:buSzPts val="1800"/>
              <a:buChar char="●"/>
              <a:defRPr sz="1800"/>
            </a:lvl7pPr>
            <a:lvl8pPr marL="3657600" lvl="7" indent="-342900">
              <a:spcBef>
                <a:spcPts val="1600"/>
              </a:spcBef>
              <a:spcAft>
                <a:spcPts val="0"/>
              </a:spcAft>
              <a:buSzPts val="1800"/>
              <a:buChar char="○"/>
              <a:defRPr sz="1800"/>
            </a:lvl8pPr>
            <a:lvl9pPr marL="4114800" lvl="8" indent="-342900">
              <a:spcBef>
                <a:spcPts val="1600"/>
              </a:spcBef>
              <a:spcAft>
                <a:spcPts val="1600"/>
              </a:spcAft>
              <a:buSzPts val="1800"/>
              <a:buChar char="■"/>
              <a:defRPr sz="1800"/>
            </a:lvl9pPr>
          </a:lstStyle>
          <a:p>
            <a:endParaRPr/>
          </a:p>
        </p:txBody>
      </p:sp>
      <p:sp>
        <p:nvSpPr>
          <p:cNvPr id="226" name="Google Shape;226;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
        <p:nvSpPr>
          <p:cNvPr id="227" name="Google Shape;227;p36"/>
          <p:cNvSpPr/>
          <p:nvPr/>
        </p:nvSpPr>
        <p:spPr>
          <a:xfrm>
            <a:off x="331549" y="351825"/>
            <a:ext cx="2445367" cy="4192524"/>
          </a:xfrm>
          <a:custGeom>
            <a:avLst/>
            <a:gdLst/>
            <a:ahLst/>
            <a:cxnLst/>
            <a:rect l="l" t="t" r="r" b="b"/>
            <a:pathLst>
              <a:path w="4180114" h="4889241" extrusionOk="0">
                <a:moveTo>
                  <a:pt x="0" y="0"/>
                </a:moveTo>
                <a:lnTo>
                  <a:pt x="4180114" y="0"/>
                </a:lnTo>
                <a:lnTo>
                  <a:pt x="4177998" y="867747"/>
                </a:lnTo>
                <a:lnTo>
                  <a:pt x="4075567" y="867747"/>
                </a:lnTo>
                <a:lnTo>
                  <a:pt x="4077492" y="102622"/>
                </a:lnTo>
                <a:lnTo>
                  <a:pt x="102622" y="102622"/>
                </a:lnTo>
                <a:lnTo>
                  <a:pt x="102622" y="4786619"/>
                </a:lnTo>
                <a:lnTo>
                  <a:pt x="4077492" y="4786619"/>
                </a:lnTo>
                <a:lnTo>
                  <a:pt x="4068776" y="3881534"/>
                </a:lnTo>
                <a:lnTo>
                  <a:pt x="4171275" y="3881534"/>
                </a:lnTo>
                <a:lnTo>
                  <a:pt x="4180114" y="4889241"/>
                </a:lnTo>
                <a:lnTo>
                  <a:pt x="0" y="4889241"/>
                </a:lnTo>
                <a:close/>
              </a:path>
            </a:pathLst>
          </a:custGeom>
          <a:solidFill>
            <a:schemeClr val="accen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28" name="Google Shape;228;p36"/>
          <p:cNvSpPr txBox="1">
            <a:spLocks noGrp="1"/>
          </p:cNvSpPr>
          <p:nvPr>
            <p:ph type="title" idx="2"/>
          </p:nvPr>
        </p:nvSpPr>
        <p:spPr>
          <a:xfrm>
            <a:off x="611700" y="1316225"/>
            <a:ext cx="2635500" cy="225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1pPr>
            <a:lvl2pPr lvl="1">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2pPr>
            <a:lvl3pPr lvl="2">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3pPr>
            <a:lvl4pPr lvl="3">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4pPr>
            <a:lvl5pPr lvl="4">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5pPr>
            <a:lvl6pPr lvl="5">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6pPr>
            <a:lvl7pPr lvl="6">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7pPr>
            <a:lvl8pPr lvl="7">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8pPr>
            <a:lvl9pPr lvl="8">
              <a:spcBef>
                <a:spcPts val="0"/>
              </a:spcBef>
              <a:spcAft>
                <a:spcPts val="0"/>
              </a:spcAft>
              <a:buClr>
                <a:schemeClr val="accent1"/>
              </a:buClr>
              <a:buSzPts val="3600"/>
              <a:buFont typeface="Barlow Condensed Medium"/>
              <a:buNone/>
              <a:defRPr sz="3600">
                <a:solidFill>
                  <a:schemeClr val="accent1"/>
                </a:solidFill>
                <a:latin typeface="Barlow Condensed Medium"/>
                <a:ea typeface="Barlow Condensed Medium"/>
                <a:cs typeface="Barlow Condensed Medium"/>
                <a:sym typeface="Barlow Condensed Medium"/>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9"/>
        <p:cNvGrpSpPr/>
        <p:nvPr/>
      </p:nvGrpSpPr>
      <p:grpSpPr>
        <a:xfrm>
          <a:off x="0" y="0"/>
          <a:ext cx="0" cy="0"/>
          <a:chOff x="0" y="0"/>
          <a:chExt cx="0" cy="0"/>
        </a:xfrm>
      </p:grpSpPr>
      <p:pic>
        <p:nvPicPr>
          <p:cNvPr id="230" name="Google Shape;230;p3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3999" cy="5143500"/>
          </a:xfrm>
          <a:prstGeom prst="rect">
            <a:avLst/>
          </a:prstGeom>
          <a:noFill/>
          <a:ln>
            <a:noFill/>
          </a:ln>
        </p:spPr>
      </p:pic>
      <p:sp>
        <p:nvSpPr>
          <p:cNvPr id="231" name="Google Shape;23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
        <p:nvSpPr>
          <p:cNvPr id="232" name="Google Shape;232;p37"/>
          <p:cNvSpPr/>
          <p:nvPr/>
        </p:nvSpPr>
        <p:spPr>
          <a:xfrm>
            <a:off x="651600" y="0"/>
            <a:ext cx="7251600" cy="5143500"/>
          </a:xfrm>
          <a:prstGeom prst="rect">
            <a:avLst/>
          </a:prstGeom>
          <a:solidFill>
            <a:srgbClr val="F1AC2D">
              <a:alpha val="80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7"/>
          <p:cNvSpPr/>
          <p:nvPr/>
        </p:nvSpPr>
        <p:spPr>
          <a:xfrm>
            <a:off x="1380338" y="879825"/>
            <a:ext cx="3103735" cy="3398022"/>
          </a:xfrm>
          <a:custGeom>
            <a:avLst/>
            <a:gdLst/>
            <a:ahLst/>
            <a:cxnLst/>
            <a:rect l="l" t="t" r="r" b="b"/>
            <a:pathLst>
              <a:path w="4180114" h="4889241" extrusionOk="0">
                <a:moveTo>
                  <a:pt x="0" y="0"/>
                </a:moveTo>
                <a:lnTo>
                  <a:pt x="4180114" y="0"/>
                </a:lnTo>
                <a:lnTo>
                  <a:pt x="4177998" y="867747"/>
                </a:lnTo>
                <a:lnTo>
                  <a:pt x="4075567" y="867747"/>
                </a:lnTo>
                <a:lnTo>
                  <a:pt x="4077492" y="102622"/>
                </a:lnTo>
                <a:lnTo>
                  <a:pt x="102622" y="102622"/>
                </a:lnTo>
                <a:lnTo>
                  <a:pt x="102622" y="4786619"/>
                </a:lnTo>
                <a:lnTo>
                  <a:pt x="4077492" y="4786619"/>
                </a:lnTo>
                <a:lnTo>
                  <a:pt x="4068776" y="3881534"/>
                </a:lnTo>
                <a:lnTo>
                  <a:pt x="4171275" y="3881534"/>
                </a:lnTo>
                <a:lnTo>
                  <a:pt x="4180114" y="4889241"/>
                </a:lnTo>
                <a:lnTo>
                  <a:pt x="0" y="48892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34" name="Google Shape;234;p37"/>
          <p:cNvSpPr txBox="1">
            <a:spLocks noGrp="1"/>
          </p:cNvSpPr>
          <p:nvPr>
            <p:ph type="title"/>
          </p:nvPr>
        </p:nvSpPr>
        <p:spPr>
          <a:xfrm>
            <a:off x="1557050" y="1613250"/>
            <a:ext cx="6178200" cy="188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4800"/>
              <a:buFont typeface="Barlow Condensed Medium"/>
              <a:buNone/>
              <a:defRPr sz="4800">
                <a:solidFill>
                  <a:schemeClr val="accent2"/>
                </a:solidFill>
                <a:latin typeface="Barlow Condensed Medium"/>
                <a:ea typeface="Barlow Condensed Medium"/>
                <a:cs typeface="Barlow Condensed Medium"/>
                <a:sym typeface="Barlow Condensed Medium"/>
              </a:defRPr>
            </a:lvl1pPr>
            <a:lvl2pPr lvl="1">
              <a:spcBef>
                <a:spcPts val="0"/>
              </a:spcBef>
              <a:spcAft>
                <a:spcPts val="0"/>
              </a:spcAft>
              <a:buClr>
                <a:srgbClr val="F9F6EF"/>
              </a:buClr>
              <a:buSzPts val="4800"/>
              <a:buFont typeface="Barlow Condensed Medium"/>
              <a:buNone/>
              <a:defRPr sz="4800">
                <a:solidFill>
                  <a:srgbClr val="F9F6EF"/>
                </a:solidFill>
                <a:latin typeface="Barlow Condensed Medium"/>
                <a:ea typeface="Barlow Condensed Medium"/>
                <a:cs typeface="Barlow Condensed Medium"/>
                <a:sym typeface="Barlow Condensed Medium"/>
              </a:defRPr>
            </a:lvl2pPr>
            <a:lvl3pPr lvl="2">
              <a:spcBef>
                <a:spcPts val="0"/>
              </a:spcBef>
              <a:spcAft>
                <a:spcPts val="0"/>
              </a:spcAft>
              <a:buClr>
                <a:srgbClr val="F9F6EF"/>
              </a:buClr>
              <a:buSzPts val="4800"/>
              <a:buFont typeface="Barlow Condensed Medium"/>
              <a:buNone/>
              <a:defRPr sz="4800">
                <a:solidFill>
                  <a:srgbClr val="F9F6EF"/>
                </a:solidFill>
                <a:latin typeface="Barlow Condensed Medium"/>
                <a:ea typeface="Barlow Condensed Medium"/>
                <a:cs typeface="Barlow Condensed Medium"/>
                <a:sym typeface="Barlow Condensed Medium"/>
              </a:defRPr>
            </a:lvl3pPr>
            <a:lvl4pPr lvl="3">
              <a:spcBef>
                <a:spcPts val="0"/>
              </a:spcBef>
              <a:spcAft>
                <a:spcPts val="0"/>
              </a:spcAft>
              <a:buClr>
                <a:srgbClr val="F9F6EF"/>
              </a:buClr>
              <a:buSzPts val="4800"/>
              <a:buFont typeface="Barlow Condensed Medium"/>
              <a:buNone/>
              <a:defRPr sz="4800">
                <a:solidFill>
                  <a:srgbClr val="F9F6EF"/>
                </a:solidFill>
                <a:latin typeface="Barlow Condensed Medium"/>
                <a:ea typeface="Barlow Condensed Medium"/>
                <a:cs typeface="Barlow Condensed Medium"/>
                <a:sym typeface="Barlow Condensed Medium"/>
              </a:defRPr>
            </a:lvl4pPr>
            <a:lvl5pPr lvl="4">
              <a:spcBef>
                <a:spcPts val="0"/>
              </a:spcBef>
              <a:spcAft>
                <a:spcPts val="0"/>
              </a:spcAft>
              <a:buClr>
                <a:srgbClr val="F9F6EF"/>
              </a:buClr>
              <a:buSzPts val="4800"/>
              <a:buFont typeface="Barlow Condensed Medium"/>
              <a:buNone/>
              <a:defRPr sz="4800">
                <a:solidFill>
                  <a:srgbClr val="F9F6EF"/>
                </a:solidFill>
                <a:latin typeface="Barlow Condensed Medium"/>
                <a:ea typeface="Barlow Condensed Medium"/>
                <a:cs typeface="Barlow Condensed Medium"/>
                <a:sym typeface="Barlow Condensed Medium"/>
              </a:defRPr>
            </a:lvl5pPr>
            <a:lvl6pPr lvl="5">
              <a:spcBef>
                <a:spcPts val="0"/>
              </a:spcBef>
              <a:spcAft>
                <a:spcPts val="0"/>
              </a:spcAft>
              <a:buClr>
                <a:srgbClr val="F9F6EF"/>
              </a:buClr>
              <a:buSzPts val="4800"/>
              <a:buFont typeface="Barlow Condensed Medium"/>
              <a:buNone/>
              <a:defRPr sz="4800">
                <a:solidFill>
                  <a:srgbClr val="F9F6EF"/>
                </a:solidFill>
                <a:latin typeface="Barlow Condensed Medium"/>
                <a:ea typeface="Barlow Condensed Medium"/>
                <a:cs typeface="Barlow Condensed Medium"/>
                <a:sym typeface="Barlow Condensed Medium"/>
              </a:defRPr>
            </a:lvl6pPr>
            <a:lvl7pPr lvl="6">
              <a:spcBef>
                <a:spcPts val="0"/>
              </a:spcBef>
              <a:spcAft>
                <a:spcPts val="0"/>
              </a:spcAft>
              <a:buClr>
                <a:srgbClr val="F9F6EF"/>
              </a:buClr>
              <a:buSzPts val="4800"/>
              <a:buFont typeface="Barlow Condensed Medium"/>
              <a:buNone/>
              <a:defRPr sz="4800">
                <a:solidFill>
                  <a:srgbClr val="F9F6EF"/>
                </a:solidFill>
                <a:latin typeface="Barlow Condensed Medium"/>
                <a:ea typeface="Barlow Condensed Medium"/>
                <a:cs typeface="Barlow Condensed Medium"/>
                <a:sym typeface="Barlow Condensed Medium"/>
              </a:defRPr>
            </a:lvl7pPr>
            <a:lvl8pPr lvl="7">
              <a:spcBef>
                <a:spcPts val="0"/>
              </a:spcBef>
              <a:spcAft>
                <a:spcPts val="0"/>
              </a:spcAft>
              <a:buClr>
                <a:srgbClr val="F9F6EF"/>
              </a:buClr>
              <a:buSzPts val="4800"/>
              <a:buFont typeface="Barlow Condensed Medium"/>
              <a:buNone/>
              <a:defRPr sz="4800">
                <a:solidFill>
                  <a:srgbClr val="F9F6EF"/>
                </a:solidFill>
                <a:latin typeface="Barlow Condensed Medium"/>
                <a:ea typeface="Barlow Condensed Medium"/>
                <a:cs typeface="Barlow Condensed Medium"/>
                <a:sym typeface="Barlow Condensed Medium"/>
              </a:defRPr>
            </a:lvl8pPr>
            <a:lvl9pPr lvl="8">
              <a:spcBef>
                <a:spcPts val="0"/>
              </a:spcBef>
              <a:spcAft>
                <a:spcPts val="0"/>
              </a:spcAft>
              <a:buClr>
                <a:srgbClr val="F9F6EF"/>
              </a:buClr>
              <a:buSzPts val="4800"/>
              <a:buFont typeface="Barlow Condensed Medium"/>
              <a:buNone/>
              <a:defRPr sz="4800">
                <a:solidFill>
                  <a:srgbClr val="F9F6EF"/>
                </a:solidFill>
                <a:latin typeface="Barlow Condensed Medium"/>
                <a:ea typeface="Barlow Condensed Medium"/>
                <a:cs typeface="Barlow Condensed Medium"/>
                <a:sym typeface="Barlow Condensed Medium"/>
              </a:defRPr>
            </a:lvl9pPr>
          </a:lstStyle>
          <a:p>
            <a:endParaRPr/>
          </a:p>
        </p:txBody>
      </p:sp>
      <p:sp>
        <p:nvSpPr>
          <p:cNvPr id="235" name="Google Shape;235;p37"/>
          <p:cNvSpPr txBox="1"/>
          <p:nvPr/>
        </p:nvSpPr>
        <p:spPr>
          <a:xfrm rot="5400000">
            <a:off x="-679350" y="47352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6"/>
        <p:cNvGrpSpPr/>
        <p:nvPr/>
      </p:nvGrpSpPr>
      <p:grpSpPr>
        <a:xfrm>
          <a:off x="0" y="0"/>
          <a:ext cx="0" cy="0"/>
          <a:chOff x="0" y="0"/>
          <a:chExt cx="0" cy="0"/>
        </a:xfrm>
      </p:grpSpPr>
      <p:sp>
        <p:nvSpPr>
          <p:cNvPr id="237" name="Google Shape;23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
        <p:nvSpPr>
          <p:cNvPr id="238" name="Google Shape;238;p38"/>
          <p:cNvSpPr txBox="1">
            <a:spLocks noGrp="1"/>
          </p:cNvSpPr>
          <p:nvPr>
            <p:ph type="title"/>
          </p:nvPr>
        </p:nvSpPr>
        <p:spPr>
          <a:xfrm>
            <a:off x="342000" y="252000"/>
            <a:ext cx="8460000" cy="5760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600">
                <a:latin typeface="Barlow Condensed Medium"/>
                <a:ea typeface="Barlow Condensed Medium"/>
                <a:cs typeface="Barlow Condensed Medium"/>
                <a:sym typeface="Barlow Condensed Medium"/>
              </a:defRPr>
            </a:lvl1pPr>
            <a:lvl2pPr lvl="1" algn="ctr">
              <a:spcBef>
                <a:spcPts val="0"/>
              </a:spcBef>
              <a:spcAft>
                <a:spcPts val="0"/>
              </a:spcAft>
              <a:buNone/>
              <a:defRPr sz="3600">
                <a:latin typeface="Barlow Condensed Medium"/>
                <a:ea typeface="Barlow Condensed Medium"/>
                <a:cs typeface="Barlow Condensed Medium"/>
                <a:sym typeface="Barlow Condensed Medium"/>
              </a:defRPr>
            </a:lvl2pPr>
            <a:lvl3pPr lvl="2" algn="ctr">
              <a:spcBef>
                <a:spcPts val="0"/>
              </a:spcBef>
              <a:spcAft>
                <a:spcPts val="0"/>
              </a:spcAft>
              <a:buNone/>
              <a:defRPr sz="3600">
                <a:latin typeface="Barlow Condensed Medium"/>
                <a:ea typeface="Barlow Condensed Medium"/>
                <a:cs typeface="Barlow Condensed Medium"/>
                <a:sym typeface="Barlow Condensed Medium"/>
              </a:defRPr>
            </a:lvl3pPr>
            <a:lvl4pPr lvl="3" algn="ctr">
              <a:spcBef>
                <a:spcPts val="0"/>
              </a:spcBef>
              <a:spcAft>
                <a:spcPts val="0"/>
              </a:spcAft>
              <a:buNone/>
              <a:defRPr sz="3600">
                <a:latin typeface="Barlow Condensed Medium"/>
                <a:ea typeface="Barlow Condensed Medium"/>
                <a:cs typeface="Barlow Condensed Medium"/>
                <a:sym typeface="Barlow Condensed Medium"/>
              </a:defRPr>
            </a:lvl4pPr>
            <a:lvl5pPr lvl="4" algn="ctr">
              <a:spcBef>
                <a:spcPts val="0"/>
              </a:spcBef>
              <a:spcAft>
                <a:spcPts val="0"/>
              </a:spcAft>
              <a:buNone/>
              <a:defRPr sz="3600">
                <a:latin typeface="Barlow Condensed Medium"/>
                <a:ea typeface="Barlow Condensed Medium"/>
                <a:cs typeface="Barlow Condensed Medium"/>
                <a:sym typeface="Barlow Condensed Medium"/>
              </a:defRPr>
            </a:lvl5pPr>
            <a:lvl6pPr lvl="5" algn="ctr">
              <a:spcBef>
                <a:spcPts val="0"/>
              </a:spcBef>
              <a:spcAft>
                <a:spcPts val="0"/>
              </a:spcAft>
              <a:buNone/>
              <a:defRPr sz="3600">
                <a:latin typeface="Barlow Condensed Medium"/>
                <a:ea typeface="Barlow Condensed Medium"/>
                <a:cs typeface="Barlow Condensed Medium"/>
                <a:sym typeface="Barlow Condensed Medium"/>
              </a:defRPr>
            </a:lvl6pPr>
            <a:lvl7pPr lvl="6" algn="ctr">
              <a:spcBef>
                <a:spcPts val="0"/>
              </a:spcBef>
              <a:spcAft>
                <a:spcPts val="0"/>
              </a:spcAft>
              <a:buNone/>
              <a:defRPr sz="3600">
                <a:latin typeface="Barlow Condensed Medium"/>
                <a:ea typeface="Barlow Condensed Medium"/>
                <a:cs typeface="Barlow Condensed Medium"/>
                <a:sym typeface="Barlow Condensed Medium"/>
              </a:defRPr>
            </a:lvl7pPr>
            <a:lvl8pPr lvl="7" algn="ctr">
              <a:spcBef>
                <a:spcPts val="0"/>
              </a:spcBef>
              <a:spcAft>
                <a:spcPts val="0"/>
              </a:spcAft>
              <a:buNone/>
              <a:defRPr sz="3600">
                <a:latin typeface="Barlow Condensed Medium"/>
                <a:ea typeface="Barlow Condensed Medium"/>
                <a:cs typeface="Barlow Condensed Medium"/>
                <a:sym typeface="Barlow Condensed Medium"/>
              </a:defRPr>
            </a:lvl8pPr>
            <a:lvl9pPr lvl="8" algn="ctr">
              <a:spcBef>
                <a:spcPts val="0"/>
              </a:spcBef>
              <a:spcAft>
                <a:spcPts val="0"/>
              </a:spcAft>
              <a:buNone/>
              <a:defRPr sz="3600">
                <a:latin typeface="Barlow Condensed Medium"/>
                <a:ea typeface="Barlow Condensed Medium"/>
                <a:cs typeface="Barlow Condensed Medium"/>
                <a:sym typeface="Barlow Condensed Medium"/>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39"/>
        <p:cNvGrpSpPr/>
        <p:nvPr/>
      </p:nvGrpSpPr>
      <p:grpSpPr>
        <a:xfrm>
          <a:off x="0" y="0"/>
          <a:ext cx="0" cy="0"/>
          <a:chOff x="0" y="0"/>
          <a:chExt cx="0" cy="0"/>
        </a:xfrm>
      </p:grpSpPr>
      <p:sp>
        <p:nvSpPr>
          <p:cNvPr id="240" name="Google Shape;240;p39"/>
          <p:cNvSpPr/>
          <p:nvPr/>
        </p:nvSpPr>
        <p:spPr>
          <a:xfrm>
            <a:off x="0" y="0"/>
            <a:ext cx="9132900" cy="5137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1" name="Google Shape;241;p39">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23400" y="435650"/>
            <a:ext cx="3735526" cy="1611900"/>
          </a:xfrm>
          <a:prstGeom prst="rect">
            <a:avLst/>
          </a:prstGeom>
          <a:noFill/>
          <a:ln>
            <a:noFill/>
          </a:ln>
        </p:spPr>
      </p:pic>
      <p:sp>
        <p:nvSpPr>
          <p:cNvPr id="242" name="Google Shape;242;p39"/>
          <p:cNvSpPr txBox="1"/>
          <p:nvPr/>
        </p:nvSpPr>
        <p:spPr>
          <a:xfrm>
            <a:off x="423400" y="2140975"/>
            <a:ext cx="5636400" cy="217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 sz="2600" b="1">
                <a:solidFill>
                  <a:srgbClr val="3F3F3F"/>
                </a:solidFill>
                <a:latin typeface="Poppins"/>
                <a:ea typeface="Poppins"/>
                <a:cs typeface="Poppins"/>
                <a:sym typeface="Poppins"/>
              </a:rPr>
              <a:t>Free </a:t>
            </a:r>
            <a:r>
              <a:rPr lang="fr" sz="2600">
                <a:solidFill>
                  <a:srgbClr val="3F3F3F"/>
                </a:solidFill>
                <a:latin typeface="Poppins"/>
                <a:ea typeface="Poppins"/>
                <a:cs typeface="Poppins"/>
                <a:sym typeface="Poppins"/>
              </a:rPr>
              <a:t>themes and templates for </a:t>
            </a:r>
            <a:r>
              <a:rPr lang="fr" sz="2600" b="1">
                <a:solidFill>
                  <a:srgbClr val="3F3F3F"/>
                </a:solidFill>
                <a:latin typeface="Poppins"/>
                <a:ea typeface="Poppins"/>
                <a:cs typeface="Poppins"/>
                <a:sym typeface="Poppins"/>
              </a:rPr>
              <a:t>Google Slides</a:t>
            </a:r>
            <a:r>
              <a:rPr lang="fr" sz="2600">
                <a:solidFill>
                  <a:srgbClr val="3F3F3F"/>
                </a:solidFill>
                <a:latin typeface="Poppins"/>
                <a:ea typeface="Poppins"/>
                <a:cs typeface="Poppins"/>
                <a:sym typeface="Poppins"/>
              </a:rPr>
              <a:t> or </a:t>
            </a:r>
            <a:r>
              <a:rPr lang="fr" sz="2600" b="1">
                <a:solidFill>
                  <a:srgbClr val="3F3F3F"/>
                </a:solidFill>
                <a:latin typeface="Poppins"/>
                <a:ea typeface="Poppins"/>
                <a:cs typeface="Poppins"/>
                <a:sym typeface="Poppins"/>
              </a:rPr>
              <a:t>PowerPoint</a:t>
            </a:r>
            <a:endParaRPr sz="2600" b="1">
              <a:solidFill>
                <a:srgbClr val="3F3F3F"/>
              </a:solidFill>
              <a:latin typeface="Poppins"/>
              <a:ea typeface="Poppins"/>
              <a:cs typeface="Poppins"/>
              <a:sym typeface="Poppins"/>
            </a:endParaRPr>
          </a:p>
          <a:p>
            <a:pPr marL="0" marR="0" lvl="0" indent="0" algn="l" rtl="0">
              <a:spcBef>
                <a:spcPts val="0"/>
              </a:spcBef>
              <a:spcAft>
                <a:spcPts val="0"/>
              </a:spcAft>
              <a:buNone/>
            </a:pPr>
            <a:endParaRPr sz="2600" b="1">
              <a:solidFill>
                <a:srgbClr val="3F3F3F"/>
              </a:solidFill>
              <a:latin typeface="Poppins"/>
              <a:ea typeface="Poppins"/>
              <a:cs typeface="Poppins"/>
              <a:sym typeface="Poppins"/>
            </a:endParaRPr>
          </a:p>
          <a:p>
            <a:pPr marL="0" marR="0" lvl="0" indent="0" algn="l" rtl="0">
              <a:spcBef>
                <a:spcPts val="0"/>
              </a:spcBef>
              <a:spcAft>
                <a:spcPts val="0"/>
              </a:spcAft>
              <a:buNone/>
            </a:pPr>
            <a:endParaRPr sz="2600" b="1">
              <a:solidFill>
                <a:srgbClr val="3F3F3F"/>
              </a:solidFill>
              <a:latin typeface="Poppins"/>
              <a:ea typeface="Poppins"/>
              <a:cs typeface="Poppins"/>
              <a:sym typeface="Poppins"/>
            </a:endParaRPr>
          </a:p>
          <a:p>
            <a:pPr marL="0" marR="0" lvl="0" indent="0" algn="l" rtl="0">
              <a:spcBef>
                <a:spcPts val="0"/>
              </a:spcBef>
              <a:spcAft>
                <a:spcPts val="0"/>
              </a:spcAft>
              <a:buNone/>
            </a:pPr>
            <a:r>
              <a:rPr lang="fr" sz="2100" b="1">
                <a:solidFill>
                  <a:srgbClr val="FFCB25"/>
                </a:solidFill>
                <a:latin typeface="Poppins"/>
                <a:ea typeface="Poppins"/>
                <a:cs typeface="Poppins"/>
                <a:sym typeface="Poppins"/>
              </a:rPr>
              <a:t>NOT to be sold as is or modified! </a:t>
            </a:r>
            <a:endParaRPr sz="2100" b="1">
              <a:solidFill>
                <a:srgbClr val="FFCB25"/>
              </a:solidFill>
              <a:latin typeface="Poppins"/>
              <a:ea typeface="Poppins"/>
              <a:cs typeface="Poppins"/>
              <a:sym typeface="Poppins"/>
            </a:endParaRPr>
          </a:p>
          <a:p>
            <a:pPr marL="0" marR="0" lvl="0" indent="0" algn="l" rtl="0">
              <a:spcBef>
                <a:spcPts val="0"/>
              </a:spcBef>
              <a:spcAft>
                <a:spcPts val="0"/>
              </a:spcAft>
              <a:buNone/>
            </a:pPr>
            <a:r>
              <a:rPr lang="fr">
                <a:solidFill>
                  <a:srgbClr val="3F3F3F"/>
                </a:solidFill>
                <a:latin typeface="Poppins"/>
                <a:ea typeface="Poppins"/>
                <a:cs typeface="Poppins"/>
                <a:sym typeface="Poppins"/>
              </a:rPr>
              <a:t>Read </a:t>
            </a:r>
            <a:r>
              <a:rPr lang="fr" u="sng">
                <a:solidFill>
                  <a:srgbClr val="3F3F3F"/>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FAQ</a:t>
            </a:r>
            <a:r>
              <a:rPr lang="fr">
                <a:solidFill>
                  <a:srgbClr val="3F3F3F"/>
                </a:solidFill>
                <a:latin typeface="Poppins"/>
                <a:ea typeface="Poppins"/>
                <a:cs typeface="Poppins"/>
                <a:sym typeface="Poppins"/>
              </a:rPr>
              <a:t> on slidesmania.com</a:t>
            </a:r>
            <a:endParaRPr>
              <a:solidFill>
                <a:srgbClr val="3F3F3F"/>
              </a:solidFill>
              <a:latin typeface="Poppins"/>
              <a:ea typeface="Poppins"/>
              <a:cs typeface="Poppins"/>
              <a:sym typeface="Poppins"/>
            </a:endParaRPr>
          </a:p>
        </p:txBody>
      </p:sp>
      <p:cxnSp>
        <p:nvCxnSpPr>
          <p:cNvPr id="243" name="Google Shape;243;p39"/>
          <p:cNvCxnSpPr/>
          <p:nvPr/>
        </p:nvCxnSpPr>
        <p:spPr>
          <a:xfrm>
            <a:off x="7808144" y="4261524"/>
            <a:ext cx="1120200" cy="9600"/>
          </a:xfrm>
          <a:prstGeom prst="straightConnector1">
            <a:avLst/>
          </a:prstGeom>
          <a:noFill/>
          <a:ln w="38100" cap="flat" cmpd="sng">
            <a:solidFill>
              <a:srgbClr val="FFCB25"/>
            </a:solidFill>
            <a:prstDash val="solid"/>
            <a:round/>
            <a:headEnd type="none" w="med" len="med"/>
            <a:tailEnd type="none" w="med" len="med"/>
          </a:ln>
        </p:spPr>
      </p:cxnSp>
      <p:pic>
        <p:nvPicPr>
          <p:cNvPr id="244" name="Google Shape;244;p39">
            <a:hlinkClick r:id="rId5"/>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221450" y="4418814"/>
            <a:ext cx="534282" cy="477823"/>
          </a:xfrm>
          <a:prstGeom prst="rect">
            <a:avLst/>
          </a:prstGeom>
          <a:noFill/>
          <a:ln>
            <a:noFill/>
          </a:ln>
        </p:spPr>
      </p:pic>
      <p:pic>
        <p:nvPicPr>
          <p:cNvPr id="245" name="Google Shape;245;p39">
            <a:hlinkClick r:id="rId7"/>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755732" y="4422179"/>
            <a:ext cx="530857" cy="471093"/>
          </a:xfrm>
          <a:prstGeom prst="rect">
            <a:avLst/>
          </a:prstGeom>
          <a:noFill/>
          <a:ln>
            <a:noFill/>
          </a:ln>
        </p:spPr>
      </p:pic>
      <p:pic>
        <p:nvPicPr>
          <p:cNvPr id="246" name="Google Shape;246;p39">
            <a:hlinkClick r:id="rId9"/>
          </p:cNvPr>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7315760" y="4423862"/>
            <a:ext cx="458935" cy="467728"/>
          </a:xfrm>
          <a:prstGeom prst="rect">
            <a:avLst/>
          </a:prstGeom>
          <a:noFill/>
          <a:ln>
            <a:noFill/>
          </a:ln>
        </p:spPr>
      </p:pic>
      <p:pic>
        <p:nvPicPr>
          <p:cNvPr id="247" name="Google Shape;247;p39">
            <a:hlinkClick r:id="rId11"/>
          </p:cNvPr>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7804839" y="4400307"/>
            <a:ext cx="599355" cy="514837"/>
          </a:xfrm>
          <a:prstGeom prst="rect">
            <a:avLst/>
          </a:prstGeom>
          <a:noFill/>
          <a:ln>
            <a:noFill/>
          </a:ln>
        </p:spPr>
      </p:pic>
      <p:pic>
        <p:nvPicPr>
          <p:cNvPr id="248" name="Google Shape;248;p39">
            <a:hlinkClick r:id="rId13"/>
          </p:cNvPr>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8404190" y="4432274"/>
            <a:ext cx="524007" cy="450903"/>
          </a:xfrm>
          <a:prstGeom prst="rect">
            <a:avLst/>
          </a:prstGeom>
          <a:noFill/>
          <a:ln>
            <a:noFill/>
          </a:ln>
        </p:spPr>
      </p:pic>
      <p:sp>
        <p:nvSpPr>
          <p:cNvPr id="249" name="Google Shape;249;p39"/>
          <p:cNvSpPr txBox="1"/>
          <p:nvPr/>
        </p:nvSpPr>
        <p:spPr>
          <a:xfrm>
            <a:off x="5298010" y="3605699"/>
            <a:ext cx="3682200" cy="750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1800" b="1">
                <a:solidFill>
                  <a:srgbClr val="252525"/>
                </a:solidFill>
                <a:latin typeface="Homemade Apple"/>
                <a:ea typeface="Homemade Apple"/>
                <a:cs typeface="Homemade Apple"/>
                <a:sym typeface="Homemade Apple"/>
              </a:rPr>
              <a:t>Sharing is caring!</a:t>
            </a:r>
            <a:endParaRPr sz="1800" b="1">
              <a:solidFill>
                <a:srgbClr val="252525"/>
              </a:solidFill>
              <a:latin typeface="Homemade Apple"/>
              <a:ea typeface="Homemade Apple"/>
              <a:cs typeface="Homemade Apple"/>
              <a:sym typeface="Homemade Apple"/>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TITLE_1_1">
    <p:bg>
      <p:bgPr>
        <a:solidFill>
          <a:srgbClr val="2A2929"/>
        </a:solidFill>
        <a:effectLst/>
      </p:bgPr>
    </p:bg>
    <p:spTree>
      <p:nvGrpSpPr>
        <p:cNvPr id="1" name="Shape 25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5309">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ide 1">
  <p:cSld name="BLANK_1">
    <p:bg>
      <p:bgPr>
        <a:noFill/>
        <a:effectLst/>
      </p:bgPr>
    </p:bg>
    <p:spTree>
      <p:nvGrpSpPr>
        <p:cNvPr id="1" name="Shape 251"/>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ide 2">
  <p:cSld name="BLANK_2">
    <p:spTree>
      <p:nvGrpSpPr>
        <p:cNvPr id="1" name="Shape 252"/>
        <p:cNvGrpSpPr/>
        <p:nvPr/>
      </p:nvGrpSpPr>
      <p:grpSpPr>
        <a:xfrm>
          <a:off x="0" y="0"/>
          <a:ext cx="0" cy="0"/>
          <a:chOff x="0" y="0"/>
          <a:chExt cx="0" cy="0"/>
        </a:xfrm>
      </p:grpSpPr>
      <p:sp>
        <p:nvSpPr>
          <p:cNvPr id="253" name="Google Shape;253;p42"/>
          <p:cNvSpPr txBox="1">
            <a:spLocks noGrp="1"/>
          </p:cNvSpPr>
          <p:nvPr>
            <p:ph type="sldNum" idx="12"/>
          </p:nvPr>
        </p:nvSpPr>
        <p:spPr>
          <a:xfrm>
            <a:off x="8500054" y="4859409"/>
            <a:ext cx="442800" cy="23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grpSp>
        <p:nvGrpSpPr>
          <p:cNvPr id="254" name="Google Shape;254;p42"/>
          <p:cNvGrpSpPr/>
          <p:nvPr/>
        </p:nvGrpSpPr>
        <p:grpSpPr>
          <a:xfrm>
            <a:off x="86511" y="4658633"/>
            <a:ext cx="8411302" cy="485916"/>
            <a:chOff x="115348" y="6211511"/>
            <a:chExt cx="11215069" cy="647887"/>
          </a:xfrm>
        </p:grpSpPr>
        <p:pic>
          <p:nvPicPr>
            <p:cNvPr id="255" name="Google Shape;255;p4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5348" y="6291683"/>
              <a:ext cx="1516839" cy="567715"/>
            </a:xfrm>
            <a:prstGeom prst="rect">
              <a:avLst/>
            </a:prstGeom>
            <a:noFill/>
            <a:ln>
              <a:noFill/>
            </a:ln>
          </p:spPr>
        </p:pic>
        <p:pic>
          <p:nvPicPr>
            <p:cNvPr id="256" name="Google Shape;256;p42" descr="Une image contenant texte&#10;&#10;Description générée automatiquemen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38633" y="6246166"/>
              <a:ext cx="1320911" cy="554019"/>
            </a:xfrm>
            <a:prstGeom prst="rect">
              <a:avLst/>
            </a:prstGeom>
            <a:noFill/>
            <a:ln>
              <a:noFill/>
            </a:ln>
          </p:spPr>
        </p:pic>
        <p:pic>
          <p:nvPicPr>
            <p:cNvPr id="257" name="Google Shape;257;p42" descr="Une image contenant texte, clipart&#10;&#10;Description générée automatiquemen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934199" y="6369571"/>
              <a:ext cx="832820" cy="307208"/>
            </a:xfrm>
            <a:prstGeom prst="rect">
              <a:avLst/>
            </a:prstGeom>
            <a:noFill/>
            <a:ln>
              <a:noFill/>
            </a:ln>
          </p:spPr>
        </p:pic>
        <p:pic>
          <p:nvPicPr>
            <p:cNvPr id="258" name="Google Shape;258;p42" descr="Une image contenant texte&#10;&#10;Description générée automatiquement"/>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73629" y="6347268"/>
              <a:ext cx="884559" cy="351813"/>
            </a:xfrm>
            <a:prstGeom prst="rect">
              <a:avLst/>
            </a:prstGeom>
            <a:noFill/>
            <a:ln>
              <a:noFill/>
            </a:ln>
          </p:spPr>
        </p:pic>
        <p:pic>
          <p:nvPicPr>
            <p:cNvPr id="259" name="Google Shape;259;p4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914377" y="6331201"/>
              <a:ext cx="536709" cy="434300"/>
            </a:xfrm>
            <a:prstGeom prst="rect">
              <a:avLst/>
            </a:prstGeom>
            <a:noFill/>
            <a:ln>
              <a:noFill/>
            </a:ln>
          </p:spPr>
        </p:pic>
        <p:sp>
          <p:nvSpPr>
            <p:cNvPr id="260" name="Google Shape;260;p42"/>
            <p:cNvSpPr/>
            <p:nvPr/>
          </p:nvSpPr>
          <p:spPr>
            <a:xfrm>
              <a:off x="1778491" y="6271343"/>
              <a:ext cx="3107700" cy="5541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fr" sz="900" b="0" i="0" u="none" strike="noStrike" cap="none">
                  <a:solidFill>
                    <a:srgbClr val="595959"/>
                  </a:solidFill>
                  <a:latin typeface="Twentieth Century"/>
                  <a:ea typeface="Twentieth Century"/>
                  <a:cs typeface="Twentieth Century"/>
                  <a:sym typeface="Twentieth Century"/>
                </a:rPr>
                <a:t>1</a:t>
              </a:r>
              <a:r>
                <a:rPr lang="fr" sz="900" b="0" i="0" u="none" strike="noStrike" cap="none" baseline="30000">
                  <a:solidFill>
                    <a:srgbClr val="595959"/>
                  </a:solidFill>
                  <a:latin typeface="Twentieth Century"/>
                  <a:ea typeface="Twentieth Century"/>
                  <a:cs typeface="Twentieth Century"/>
                  <a:sym typeface="Twentieth Century"/>
                </a:rPr>
                <a:t>er</a:t>
              </a:r>
              <a:r>
                <a:rPr lang="fr" sz="900" b="0" i="0" u="none" strike="noStrike" cap="none">
                  <a:solidFill>
                    <a:srgbClr val="595959"/>
                  </a:solidFill>
                  <a:latin typeface="Twentieth Century"/>
                  <a:ea typeface="Twentieth Century"/>
                  <a:cs typeface="Twentieth Century"/>
                  <a:sym typeface="Twentieth Century"/>
                </a:rPr>
                <a:t>&amp;2 Décembre 2022 - Issy-les-Moulineaux</a:t>
              </a:r>
              <a:endParaRPr sz="1100"/>
            </a:p>
          </p:txBody>
        </p:sp>
        <p:pic>
          <p:nvPicPr>
            <p:cNvPr id="261" name="Google Shape;261;p4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0711732" y="6211511"/>
              <a:ext cx="618685" cy="623325"/>
            </a:xfrm>
            <a:prstGeom prst="rect">
              <a:avLst/>
            </a:prstGeom>
            <a:noFill/>
            <a:ln>
              <a:noFill/>
            </a:ln>
          </p:spPr>
        </p:pic>
        <p:pic>
          <p:nvPicPr>
            <p:cNvPr id="262" name="Google Shape;262;p42"/>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580731" y="6359288"/>
              <a:ext cx="1117353" cy="332186"/>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design ">
  <p:cSld name="CUSTOM_15_1_1_2_1">
    <p:spTree>
      <p:nvGrpSpPr>
        <p:cNvPr id="1" name="Shape 263"/>
        <p:cNvGrpSpPr/>
        <p:nvPr/>
      </p:nvGrpSpPr>
      <p:grpSpPr>
        <a:xfrm>
          <a:off x="0" y="0"/>
          <a:ext cx="0" cy="0"/>
          <a:chOff x="0" y="0"/>
          <a:chExt cx="0" cy="0"/>
        </a:xfrm>
      </p:grpSpPr>
      <p:sp>
        <p:nvSpPr>
          <p:cNvPr id="264" name="Google Shape;264;p43"/>
          <p:cNvSpPr txBox="1">
            <a:spLocks noGrp="1"/>
          </p:cNvSpPr>
          <p:nvPr>
            <p:ph type="ctrTitle"/>
          </p:nvPr>
        </p:nvSpPr>
        <p:spPr>
          <a:xfrm>
            <a:off x="610871" y="405336"/>
            <a:ext cx="1737300" cy="9462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1pPr>
            <a:lvl2pPr lvl="1" algn="r">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2pPr>
            <a:lvl3pPr lvl="2" algn="r">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3pPr>
            <a:lvl4pPr lvl="3" algn="r">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4pPr>
            <a:lvl5pPr lvl="4" algn="r">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5pPr>
            <a:lvl6pPr lvl="5" algn="r">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6pPr>
            <a:lvl7pPr lvl="6" algn="r">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7pPr>
            <a:lvl8pPr lvl="7" algn="r">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8pPr>
            <a:lvl9pPr lvl="8" algn="r">
              <a:spcBef>
                <a:spcPts val="0"/>
              </a:spcBef>
              <a:spcAft>
                <a:spcPts val="0"/>
              </a:spcAft>
              <a:buSzPts val="1400"/>
              <a:buFont typeface="Nunito Sans ExtraBold"/>
              <a:buNone/>
              <a:defRPr sz="1400" b="0">
                <a:latin typeface="Nunito Sans ExtraBold"/>
                <a:ea typeface="Nunito Sans ExtraBold"/>
                <a:cs typeface="Nunito Sans ExtraBold"/>
                <a:sym typeface="Nunito Sans ExtraBold"/>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slide">
  <p:cSld name="CUSTOM_24">
    <p:bg>
      <p:bgPr>
        <a:noFill/>
        <a:effectLst/>
      </p:bgPr>
    </p:bg>
    <p:spTree>
      <p:nvGrpSpPr>
        <p:cNvPr id="1" name="Shape 265"/>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267"/>
        <p:cNvGrpSpPr/>
        <p:nvPr/>
      </p:nvGrpSpPr>
      <p:grpSpPr>
        <a:xfrm>
          <a:off x="0" y="0"/>
          <a:ext cx="0" cy="0"/>
          <a:chOff x="0" y="0"/>
          <a:chExt cx="0" cy="0"/>
        </a:xfrm>
      </p:grpSpPr>
      <p:pic>
        <p:nvPicPr>
          <p:cNvPr id="268" name="Google Shape;268;p46">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269" name="Google Shape;269;p46">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270" name="Google Shape;270;p46"/>
          <p:cNvSpPr>
            <a:spLocks noGrp="1"/>
          </p:cNvSpPr>
          <p:nvPr>
            <p:ph type="pic" idx="2"/>
          </p:nvPr>
        </p:nvSpPr>
        <p:spPr>
          <a:xfrm>
            <a:off x="3807409" y="1273322"/>
            <a:ext cx="4816500" cy="3210000"/>
          </a:xfrm>
          <a:prstGeom prst="rect">
            <a:avLst/>
          </a:prstGeom>
          <a:solidFill>
            <a:srgbClr val="F2F2F2"/>
          </a:solidFill>
          <a:ln>
            <a:noFill/>
          </a:ln>
        </p:spPr>
        <p:txBody>
          <a:bodyPr spcFirstLastPara="1" wrap="square" lIns="68575" tIns="34275" rIns="68575" bIns="324000" anchor="b" anchorCtr="1">
            <a:noAutofit/>
          </a:bodyPr>
          <a:lstStyle>
            <a:lvl1pPr marR="0" lvl="0" algn="ctr">
              <a:lnSpc>
                <a:spcPct val="90000"/>
              </a:lnSpc>
              <a:spcBef>
                <a:spcPts val="800"/>
              </a:spcBef>
              <a:spcAft>
                <a:spcPts val="0"/>
              </a:spcAft>
              <a:buClr>
                <a:schemeClr val="dk1"/>
              </a:buClr>
              <a:buSzPts val="12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271"/>
        <p:cNvGrpSpPr/>
        <p:nvPr/>
      </p:nvGrpSpPr>
      <p:grpSpPr>
        <a:xfrm>
          <a:off x="0" y="0"/>
          <a:ext cx="0" cy="0"/>
          <a:chOff x="0" y="0"/>
          <a:chExt cx="0" cy="0"/>
        </a:xfrm>
      </p:grpSpPr>
      <p:pic>
        <p:nvPicPr>
          <p:cNvPr id="272" name="Google Shape;272;p47">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273" name="Google Shape;273;p47">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274" name="Google Shape;274;p47"/>
          <p:cNvCxnSpPr/>
          <p:nvPr/>
        </p:nvCxnSpPr>
        <p:spPr>
          <a:xfrm>
            <a:off x="0" y="744584"/>
            <a:ext cx="9144000" cy="0"/>
          </a:xfrm>
          <a:prstGeom prst="straightConnector1">
            <a:avLst/>
          </a:prstGeom>
          <a:noFill/>
          <a:ln w="9525" cap="flat" cmpd="sng">
            <a:solidFill>
              <a:srgbClr val="1E292E"/>
            </a:solidFill>
            <a:prstDash val="solid"/>
            <a:miter lim="800000"/>
            <a:headEnd type="none" w="sm" len="sm"/>
            <a:tailEnd type="none" w="sm" len="sm"/>
          </a:ln>
        </p:spPr>
      </p:cxnSp>
      <p:cxnSp>
        <p:nvCxnSpPr>
          <p:cNvPr id="275" name="Google Shape;275;p47"/>
          <p:cNvCxnSpPr/>
          <p:nvPr/>
        </p:nvCxnSpPr>
        <p:spPr>
          <a:xfrm>
            <a:off x="0" y="4398916"/>
            <a:ext cx="9144000" cy="0"/>
          </a:xfrm>
          <a:prstGeom prst="straightConnector1">
            <a:avLst/>
          </a:prstGeom>
          <a:noFill/>
          <a:ln w="9525" cap="flat" cmpd="sng">
            <a:solidFill>
              <a:srgbClr val="1E292E"/>
            </a:solidFill>
            <a:prstDash val="solid"/>
            <a:miter lim="800000"/>
            <a:headEnd type="none" w="sm" len="sm"/>
            <a:tailEnd type="none" w="sm" len="sm"/>
          </a:ln>
        </p:spPr>
      </p:cxnSp>
      <p:cxnSp>
        <p:nvCxnSpPr>
          <p:cNvPr id="276" name="Google Shape;276;p47"/>
          <p:cNvCxnSpPr/>
          <p:nvPr/>
        </p:nvCxnSpPr>
        <p:spPr>
          <a:xfrm>
            <a:off x="441960" y="0"/>
            <a:ext cx="0" cy="5143500"/>
          </a:xfrm>
          <a:prstGeom prst="straightConnector1">
            <a:avLst/>
          </a:prstGeom>
          <a:noFill/>
          <a:ln w="9525" cap="flat" cmpd="sng">
            <a:solidFill>
              <a:srgbClr val="1E292E"/>
            </a:solidFill>
            <a:prstDash val="solid"/>
            <a:miter lim="800000"/>
            <a:headEnd type="none" w="sm" len="sm"/>
            <a:tailEnd type="none" w="sm" len="sm"/>
          </a:ln>
        </p:spPr>
      </p:cxnSp>
      <p:cxnSp>
        <p:nvCxnSpPr>
          <p:cNvPr id="277" name="Google Shape;277;p47"/>
          <p:cNvCxnSpPr/>
          <p:nvPr/>
        </p:nvCxnSpPr>
        <p:spPr>
          <a:xfrm>
            <a:off x="8702041" y="0"/>
            <a:ext cx="0" cy="5143500"/>
          </a:xfrm>
          <a:prstGeom prst="straightConnector1">
            <a:avLst/>
          </a:prstGeom>
          <a:noFill/>
          <a:ln w="9525" cap="flat" cmpd="sng">
            <a:solidFill>
              <a:srgbClr val="1E292E"/>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278"/>
        <p:cNvGrpSpPr/>
        <p:nvPr/>
      </p:nvGrpSpPr>
      <p:grpSpPr>
        <a:xfrm>
          <a:off x="0" y="0"/>
          <a:ext cx="0" cy="0"/>
          <a:chOff x="0" y="0"/>
          <a:chExt cx="0" cy="0"/>
        </a:xfrm>
      </p:grpSpPr>
      <p:pic>
        <p:nvPicPr>
          <p:cNvPr id="279" name="Google Shape;279;p48">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280" name="Google Shape;280;p48">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281" name="Google Shape;281;p48"/>
          <p:cNvSpPr>
            <a:spLocks noGrp="1"/>
          </p:cNvSpPr>
          <p:nvPr>
            <p:ph type="pic" idx="2"/>
          </p:nvPr>
        </p:nvSpPr>
        <p:spPr>
          <a:xfrm>
            <a:off x="5674009" y="744584"/>
            <a:ext cx="2725500" cy="3654300"/>
          </a:xfrm>
          <a:prstGeom prst="rect">
            <a:avLst/>
          </a:prstGeom>
          <a:solidFill>
            <a:srgbClr val="F2F2F2"/>
          </a:solidFill>
          <a:ln>
            <a:noFill/>
          </a:ln>
        </p:spPr>
        <p:txBody>
          <a:bodyPr spcFirstLastPara="1" wrap="square" lIns="67500" tIns="621000" rIns="68575" bIns="34275" anchor="ctr" anchorCtr="1">
            <a:noAutofit/>
          </a:bodyPr>
          <a:lstStyle>
            <a:lvl1pPr marR="0" lvl="0" algn="ctr">
              <a:lnSpc>
                <a:spcPct val="90000"/>
              </a:lnSpc>
              <a:spcBef>
                <a:spcPts val="800"/>
              </a:spcBef>
              <a:spcAft>
                <a:spcPts val="0"/>
              </a:spcAft>
              <a:buClr>
                <a:schemeClr val="dk1"/>
              </a:buClr>
              <a:buSzPts val="800"/>
              <a:buFont typeface="Arial"/>
              <a:buNone/>
              <a:defRPr sz="8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282"/>
        <p:cNvGrpSpPr/>
        <p:nvPr/>
      </p:nvGrpSpPr>
      <p:grpSpPr>
        <a:xfrm>
          <a:off x="0" y="0"/>
          <a:ext cx="0" cy="0"/>
          <a:chOff x="0" y="0"/>
          <a:chExt cx="0" cy="0"/>
        </a:xfrm>
      </p:grpSpPr>
      <p:pic>
        <p:nvPicPr>
          <p:cNvPr id="283" name="Google Shape;283;p49">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284" name="Google Shape;284;p49">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285" name="Google Shape;285;p49"/>
          <p:cNvSpPr>
            <a:spLocks noGrp="1"/>
          </p:cNvSpPr>
          <p:nvPr>
            <p:ph type="pic" idx="2"/>
          </p:nvPr>
        </p:nvSpPr>
        <p:spPr>
          <a:xfrm>
            <a:off x="756268" y="1255269"/>
            <a:ext cx="3642900" cy="1685400"/>
          </a:xfrm>
          <a:prstGeom prst="rect">
            <a:avLst/>
          </a:prstGeom>
          <a:solidFill>
            <a:srgbClr val="F2F2F2"/>
          </a:solidFill>
          <a:ln>
            <a:noFill/>
          </a:ln>
        </p:spPr>
        <p:txBody>
          <a:bodyPr spcFirstLastPara="1" wrap="square" lIns="68575" tIns="34275" rIns="68575" bIns="324000" anchor="b" anchorCtr="1">
            <a:noAutofit/>
          </a:bodyPr>
          <a:lstStyle>
            <a:lvl1pPr marR="0" lvl="0" algn="ctr">
              <a:lnSpc>
                <a:spcPct val="90000"/>
              </a:lnSpc>
              <a:spcBef>
                <a:spcPts val="800"/>
              </a:spcBef>
              <a:spcAft>
                <a:spcPts val="0"/>
              </a:spcAft>
              <a:buClr>
                <a:schemeClr val="dk1"/>
              </a:buClr>
              <a:buSzPts val="12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286" name="Google Shape;286;p49"/>
          <p:cNvSpPr>
            <a:spLocks noGrp="1"/>
          </p:cNvSpPr>
          <p:nvPr>
            <p:ph type="pic" idx="3"/>
          </p:nvPr>
        </p:nvSpPr>
        <p:spPr>
          <a:xfrm>
            <a:off x="4754387" y="1255269"/>
            <a:ext cx="3642900" cy="1685400"/>
          </a:xfrm>
          <a:prstGeom prst="rect">
            <a:avLst/>
          </a:prstGeom>
          <a:solidFill>
            <a:srgbClr val="F2F2F2"/>
          </a:solidFill>
          <a:ln>
            <a:noFill/>
          </a:ln>
        </p:spPr>
        <p:txBody>
          <a:bodyPr spcFirstLastPara="1" wrap="square" lIns="68575" tIns="34275" rIns="68575" bIns="324000" anchor="b" anchorCtr="1">
            <a:noAutofit/>
          </a:bodyPr>
          <a:lstStyle>
            <a:lvl1pPr marR="0" lvl="0" algn="ctr">
              <a:lnSpc>
                <a:spcPct val="90000"/>
              </a:lnSpc>
              <a:spcBef>
                <a:spcPts val="800"/>
              </a:spcBef>
              <a:spcAft>
                <a:spcPts val="0"/>
              </a:spcAft>
              <a:buClr>
                <a:schemeClr val="dk1"/>
              </a:buClr>
              <a:buSzPts val="12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cxnSp>
        <p:nvCxnSpPr>
          <p:cNvPr id="287" name="Google Shape;287;p49"/>
          <p:cNvCxnSpPr/>
          <p:nvPr/>
        </p:nvCxnSpPr>
        <p:spPr>
          <a:xfrm>
            <a:off x="746743" y="0"/>
            <a:ext cx="0" cy="5143500"/>
          </a:xfrm>
          <a:prstGeom prst="straightConnector1">
            <a:avLst/>
          </a:prstGeom>
          <a:noFill/>
          <a:ln w="9525" cap="flat" cmpd="sng">
            <a:solidFill>
              <a:srgbClr val="1E292E"/>
            </a:solidFill>
            <a:prstDash val="solid"/>
            <a:miter lim="800000"/>
            <a:headEnd type="none" w="sm" len="sm"/>
            <a:tailEnd type="none" w="sm" len="sm"/>
          </a:ln>
        </p:spPr>
      </p:cxnSp>
      <p:cxnSp>
        <p:nvCxnSpPr>
          <p:cNvPr id="288" name="Google Shape;288;p49"/>
          <p:cNvCxnSpPr/>
          <p:nvPr/>
        </p:nvCxnSpPr>
        <p:spPr>
          <a:xfrm>
            <a:off x="8397259" y="0"/>
            <a:ext cx="0" cy="5143500"/>
          </a:xfrm>
          <a:prstGeom prst="straightConnector1">
            <a:avLst/>
          </a:prstGeom>
          <a:noFill/>
          <a:ln w="9525" cap="flat" cmpd="sng">
            <a:solidFill>
              <a:srgbClr val="1E292E"/>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_PPTMON slide">
  <p:cSld name="4_PPTMON slide">
    <p:spTree>
      <p:nvGrpSpPr>
        <p:cNvPr id="1" name="Shape 289"/>
        <p:cNvGrpSpPr/>
        <p:nvPr/>
      </p:nvGrpSpPr>
      <p:grpSpPr>
        <a:xfrm>
          <a:off x="0" y="0"/>
          <a:ext cx="0" cy="0"/>
          <a:chOff x="0" y="0"/>
          <a:chExt cx="0" cy="0"/>
        </a:xfrm>
      </p:grpSpPr>
      <p:pic>
        <p:nvPicPr>
          <p:cNvPr id="290" name="Google Shape;290;p50">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291" name="Google Shape;291;p50">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292" name="Google Shape;292;p50"/>
          <p:cNvCxnSpPr/>
          <p:nvPr/>
        </p:nvCxnSpPr>
        <p:spPr>
          <a:xfrm>
            <a:off x="0" y="443589"/>
            <a:ext cx="9144000" cy="0"/>
          </a:xfrm>
          <a:prstGeom prst="straightConnector1">
            <a:avLst/>
          </a:prstGeom>
          <a:noFill/>
          <a:ln w="9525" cap="flat" cmpd="sng">
            <a:solidFill>
              <a:srgbClr val="1E292E"/>
            </a:solidFill>
            <a:prstDash val="solid"/>
            <a:miter lim="800000"/>
            <a:headEnd type="none" w="sm" len="sm"/>
            <a:tailEnd type="none" w="sm" len="sm"/>
          </a:ln>
        </p:spPr>
      </p:cxnSp>
      <p:cxnSp>
        <p:nvCxnSpPr>
          <p:cNvPr id="293" name="Google Shape;293;p50"/>
          <p:cNvCxnSpPr/>
          <p:nvPr/>
        </p:nvCxnSpPr>
        <p:spPr>
          <a:xfrm>
            <a:off x="0" y="4701545"/>
            <a:ext cx="9144000" cy="0"/>
          </a:xfrm>
          <a:prstGeom prst="straightConnector1">
            <a:avLst/>
          </a:prstGeom>
          <a:noFill/>
          <a:ln w="9525" cap="flat" cmpd="sng">
            <a:solidFill>
              <a:srgbClr val="1E292E"/>
            </a:solidFill>
            <a:prstDash val="solid"/>
            <a:miter lim="800000"/>
            <a:headEnd type="none" w="sm" len="sm"/>
            <a:tailEnd type="none" w="sm" len="sm"/>
          </a:ln>
        </p:spPr>
      </p:cxnSp>
      <p:cxnSp>
        <p:nvCxnSpPr>
          <p:cNvPr id="294" name="Google Shape;294;p50"/>
          <p:cNvCxnSpPr/>
          <p:nvPr/>
        </p:nvCxnSpPr>
        <p:spPr>
          <a:xfrm>
            <a:off x="441960" y="0"/>
            <a:ext cx="0" cy="5143500"/>
          </a:xfrm>
          <a:prstGeom prst="straightConnector1">
            <a:avLst/>
          </a:prstGeom>
          <a:noFill/>
          <a:ln w="9525" cap="flat" cmpd="sng">
            <a:solidFill>
              <a:srgbClr val="1E292E"/>
            </a:solidFill>
            <a:prstDash val="solid"/>
            <a:miter lim="800000"/>
            <a:headEnd type="none" w="sm" len="sm"/>
            <a:tailEnd type="none" w="sm" len="sm"/>
          </a:ln>
        </p:spPr>
      </p:cxnSp>
      <p:cxnSp>
        <p:nvCxnSpPr>
          <p:cNvPr id="295" name="Google Shape;295;p50"/>
          <p:cNvCxnSpPr/>
          <p:nvPr/>
        </p:nvCxnSpPr>
        <p:spPr>
          <a:xfrm>
            <a:off x="8702041" y="0"/>
            <a:ext cx="0" cy="5143500"/>
          </a:xfrm>
          <a:prstGeom prst="straightConnector1">
            <a:avLst/>
          </a:prstGeom>
          <a:noFill/>
          <a:ln w="9525" cap="flat" cmpd="sng">
            <a:solidFill>
              <a:srgbClr val="1E292E"/>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296"/>
        <p:cNvGrpSpPr/>
        <p:nvPr/>
      </p:nvGrpSpPr>
      <p:grpSpPr>
        <a:xfrm>
          <a:off x="0" y="0"/>
          <a:ext cx="0" cy="0"/>
          <a:chOff x="0" y="0"/>
          <a:chExt cx="0" cy="0"/>
        </a:xfrm>
      </p:grpSpPr>
      <p:pic>
        <p:nvPicPr>
          <p:cNvPr id="297" name="Google Shape;297;p51">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298" name="Google Shape;298;p51">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299" name="Google Shape;299;p51"/>
          <p:cNvSpPr>
            <a:spLocks noGrp="1"/>
          </p:cNvSpPr>
          <p:nvPr>
            <p:ph type="pic" idx="2"/>
          </p:nvPr>
        </p:nvSpPr>
        <p:spPr>
          <a:xfrm>
            <a:off x="419098" y="1619431"/>
            <a:ext cx="1302600" cy="1716300"/>
          </a:xfrm>
          <a:prstGeom prst="rect">
            <a:avLst/>
          </a:prstGeom>
          <a:solidFill>
            <a:srgbClr val="F2F2F2"/>
          </a:solidFill>
          <a:ln>
            <a:noFill/>
          </a:ln>
        </p:spPr>
        <p:txBody>
          <a:bodyPr spcFirstLastPara="1" wrap="square" lIns="68575" tIns="34275" rIns="68575" bIns="34275" anchor="b" anchorCtr="1">
            <a:noAutofit/>
          </a:bodyPr>
          <a:lstStyle>
            <a:lvl1pPr marR="0" lvl="0" algn="l">
              <a:lnSpc>
                <a:spcPct val="90000"/>
              </a:lnSpc>
              <a:spcBef>
                <a:spcPts val="800"/>
              </a:spcBef>
              <a:spcAft>
                <a:spcPts val="0"/>
              </a:spcAft>
              <a:buClr>
                <a:schemeClr val="dk1"/>
              </a:buClr>
              <a:buSzPts val="800"/>
              <a:buFont typeface="Arial"/>
              <a:buChar char="•"/>
              <a:defRPr sz="8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300" name="Google Shape;300;p51"/>
          <p:cNvSpPr>
            <a:spLocks noGrp="1"/>
          </p:cNvSpPr>
          <p:nvPr>
            <p:ph type="pic" idx="3"/>
          </p:nvPr>
        </p:nvSpPr>
        <p:spPr>
          <a:xfrm>
            <a:off x="3161466" y="1619431"/>
            <a:ext cx="1302600" cy="1716300"/>
          </a:xfrm>
          <a:prstGeom prst="rect">
            <a:avLst/>
          </a:prstGeom>
          <a:solidFill>
            <a:srgbClr val="F2F2F2"/>
          </a:solidFill>
          <a:ln>
            <a:noFill/>
          </a:ln>
        </p:spPr>
        <p:txBody>
          <a:bodyPr spcFirstLastPara="1" wrap="square" lIns="68575" tIns="34275" rIns="68575" bIns="34275" anchor="b" anchorCtr="1">
            <a:noAutofit/>
          </a:bodyPr>
          <a:lstStyle>
            <a:lvl1pPr marR="0" lvl="0" algn="l">
              <a:lnSpc>
                <a:spcPct val="90000"/>
              </a:lnSpc>
              <a:spcBef>
                <a:spcPts val="800"/>
              </a:spcBef>
              <a:spcAft>
                <a:spcPts val="0"/>
              </a:spcAft>
              <a:buClr>
                <a:schemeClr val="dk1"/>
              </a:buClr>
              <a:buSzPts val="800"/>
              <a:buFont typeface="Arial"/>
              <a:buChar char="•"/>
              <a:defRPr sz="8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301" name="Google Shape;301;p51"/>
          <p:cNvSpPr>
            <a:spLocks noGrp="1"/>
          </p:cNvSpPr>
          <p:nvPr>
            <p:ph type="pic" idx="4"/>
          </p:nvPr>
        </p:nvSpPr>
        <p:spPr>
          <a:xfrm>
            <a:off x="5903834" y="1619431"/>
            <a:ext cx="1302600" cy="1716300"/>
          </a:xfrm>
          <a:prstGeom prst="rect">
            <a:avLst/>
          </a:prstGeom>
          <a:solidFill>
            <a:srgbClr val="F2F2F2"/>
          </a:solidFill>
          <a:ln>
            <a:noFill/>
          </a:ln>
        </p:spPr>
        <p:txBody>
          <a:bodyPr spcFirstLastPara="1" wrap="square" lIns="68575" tIns="34275" rIns="68575" bIns="34275" anchor="b" anchorCtr="1">
            <a:noAutofit/>
          </a:bodyPr>
          <a:lstStyle>
            <a:lvl1pPr marR="0" lvl="0" algn="l">
              <a:lnSpc>
                <a:spcPct val="90000"/>
              </a:lnSpc>
              <a:spcBef>
                <a:spcPts val="800"/>
              </a:spcBef>
              <a:spcAft>
                <a:spcPts val="0"/>
              </a:spcAft>
              <a:buClr>
                <a:schemeClr val="dk1"/>
              </a:buClr>
              <a:buSzPts val="800"/>
              <a:buFont typeface="Arial"/>
              <a:buChar char="•"/>
              <a:defRPr sz="8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cxnSp>
        <p:nvCxnSpPr>
          <p:cNvPr id="302" name="Google Shape;302;p51"/>
          <p:cNvCxnSpPr/>
          <p:nvPr/>
        </p:nvCxnSpPr>
        <p:spPr>
          <a:xfrm rot="10800000">
            <a:off x="8927536" y="0"/>
            <a:ext cx="0" cy="5143500"/>
          </a:xfrm>
          <a:prstGeom prst="straightConnector1">
            <a:avLst/>
          </a:prstGeom>
          <a:noFill/>
          <a:ln w="9525" cap="flat" cmpd="sng">
            <a:solidFill>
              <a:srgbClr val="1E292E"/>
            </a:solidFill>
            <a:prstDash val="solid"/>
            <a:miter lim="800000"/>
            <a:headEnd type="none" w="sm" len="sm"/>
            <a:tailEnd type="none" w="sm" len="sm"/>
          </a:ln>
        </p:spPr>
      </p:cxnSp>
      <p:cxnSp>
        <p:nvCxnSpPr>
          <p:cNvPr id="303" name="Google Shape;303;p51"/>
          <p:cNvCxnSpPr/>
          <p:nvPr/>
        </p:nvCxnSpPr>
        <p:spPr>
          <a:xfrm rot="10800000">
            <a:off x="0" y="441956"/>
            <a:ext cx="9144000" cy="0"/>
          </a:xfrm>
          <a:prstGeom prst="straightConnector1">
            <a:avLst/>
          </a:prstGeom>
          <a:noFill/>
          <a:ln w="9525" cap="flat" cmpd="sng">
            <a:solidFill>
              <a:srgbClr val="1E292E"/>
            </a:solidFill>
            <a:prstDash val="solid"/>
            <a:miter lim="800000"/>
            <a:headEnd type="none" w="sm" len="sm"/>
            <a:tailEnd type="none" w="sm" len="sm"/>
          </a:ln>
        </p:spPr>
      </p:cxnSp>
      <p:sp>
        <p:nvSpPr>
          <p:cNvPr id="304" name="Google Shape;304;p51"/>
          <p:cNvSpPr/>
          <p:nvPr/>
        </p:nvSpPr>
        <p:spPr>
          <a:xfrm rot="5400000">
            <a:off x="8814749" y="112651"/>
            <a:ext cx="441900" cy="216600"/>
          </a:xfrm>
          <a:prstGeom prst="rect">
            <a:avLst/>
          </a:prstGeom>
          <a:solidFill>
            <a:srgbClr val="1E292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CF8F7"/>
              </a:solidFill>
              <a:latin typeface="Montserrat Black"/>
              <a:ea typeface="Montserrat Black"/>
              <a:cs typeface="Montserrat Black"/>
              <a:sym typeface="Montserrat Black"/>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6_PPTMON slide">
  <p:cSld name="6_PPTMON slide">
    <p:spTree>
      <p:nvGrpSpPr>
        <p:cNvPr id="1" name="Shape 305"/>
        <p:cNvGrpSpPr/>
        <p:nvPr/>
      </p:nvGrpSpPr>
      <p:grpSpPr>
        <a:xfrm>
          <a:off x="0" y="0"/>
          <a:ext cx="0" cy="0"/>
          <a:chOff x="0" y="0"/>
          <a:chExt cx="0" cy="0"/>
        </a:xfrm>
      </p:grpSpPr>
      <p:pic>
        <p:nvPicPr>
          <p:cNvPr id="306" name="Google Shape;306;p52">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307" name="Google Shape;307;p52">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308" name="Google Shape;308;p52"/>
          <p:cNvCxnSpPr/>
          <p:nvPr/>
        </p:nvCxnSpPr>
        <p:spPr>
          <a:xfrm>
            <a:off x="0" y="443589"/>
            <a:ext cx="9144000" cy="0"/>
          </a:xfrm>
          <a:prstGeom prst="straightConnector1">
            <a:avLst/>
          </a:prstGeom>
          <a:noFill/>
          <a:ln w="9525" cap="flat" cmpd="sng">
            <a:solidFill>
              <a:srgbClr val="1E292E"/>
            </a:solidFill>
            <a:prstDash val="solid"/>
            <a:miter lim="800000"/>
            <a:headEnd type="none" w="sm" len="sm"/>
            <a:tailEnd type="none" w="sm" len="sm"/>
          </a:ln>
        </p:spPr>
      </p:cxnSp>
      <p:cxnSp>
        <p:nvCxnSpPr>
          <p:cNvPr id="309" name="Google Shape;309;p52"/>
          <p:cNvCxnSpPr/>
          <p:nvPr/>
        </p:nvCxnSpPr>
        <p:spPr>
          <a:xfrm>
            <a:off x="0" y="4701545"/>
            <a:ext cx="9144000" cy="0"/>
          </a:xfrm>
          <a:prstGeom prst="straightConnector1">
            <a:avLst/>
          </a:prstGeom>
          <a:noFill/>
          <a:ln w="9525" cap="flat" cmpd="sng">
            <a:solidFill>
              <a:srgbClr val="1E292E"/>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310"/>
        <p:cNvGrpSpPr/>
        <p:nvPr/>
      </p:nvGrpSpPr>
      <p:grpSpPr>
        <a:xfrm>
          <a:off x="0" y="0"/>
          <a:ext cx="0" cy="0"/>
          <a:chOff x="0" y="0"/>
          <a:chExt cx="0" cy="0"/>
        </a:xfrm>
      </p:grpSpPr>
      <p:pic>
        <p:nvPicPr>
          <p:cNvPr id="311" name="Google Shape;311;p53">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312" name="Google Shape;312;p53">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313" name="Google Shape;313;p53"/>
          <p:cNvCxnSpPr/>
          <p:nvPr/>
        </p:nvCxnSpPr>
        <p:spPr>
          <a:xfrm rot="10800000">
            <a:off x="8927536" y="0"/>
            <a:ext cx="0" cy="5143500"/>
          </a:xfrm>
          <a:prstGeom prst="straightConnector1">
            <a:avLst/>
          </a:prstGeom>
          <a:noFill/>
          <a:ln w="9525" cap="flat" cmpd="sng">
            <a:solidFill>
              <a:srgbClr val="1E292E"/>
            </a:solidFill>
            <a:prstDash val="solid"/>
            <a:miter lim="800000"/>
            <a:headEnd type="none" w="sm" len="sm"/>
            <a:tailEnd type="none" w="sm" len="sm"/>
          </a:ln>
        </p:spPr>
      </p:cxnSp>
      <p:cxnSp>
        <p:nvCxnSpPr>
          <p:cNvPr id="314" name="Google Shape;314;p53"/>
          <p:cNvCxnSpPr/>
          <p:nvPr/>
        </p:nvCxnSpPr>
        <p:spPr>
          <a:xfrm rot="10800000">
            <a:off x="0" y="441956"/>
            <a:ext cx="9144000" cy="0"/>
          </a:xfrm>
          <a:prstGeom prst="straightConnector1">
            <a:avLst/>
          </a:prstGeom>
          <a:noFill/>
          <a:ln w="9525" cap="flat" cmpd="sng">
            <a:solidFill>
              <a:srgbClr val="1E292E"/>
            </a:solidFill>
            <a:prstDash val="solid"/>
            <a:miter lim="800000"/>
            <a:headEnd type="none" w="sm" len="sm"/>
            <a:tailEnd type="none" w="sm" len="sm"/>
          </a:ln>
        </p:spPr>
      </p:cxnSp>
      <p:sp>
        <p:nvSpPr>
          <p:cNvPr id="315" name="Google Shape;315;p53"/>
          <p:cNvSpPr/>
          <p:nvPr/>
        </p:nvSpPr>
        <p:spPr>
          <a:xfrm rot="5400000">
            <a:off x="8814749" y="112651"/>
            <a:ext cx="441900" cy="216600"/>
          </a:xfrm>
          <a:prstGeom prst="rect">
            <a:avLst/>
          </a:prstGeom>
          <a:solidFill>
            <a:srgbClr val="1E292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CF8F7"/>
              </a:solidFill>
              <a:latin typeface="Montserrat Black"/>
              <a:ea typeface="Montserrat Black"/>
              <a:cs typeface="Montserrat Black"/>
              <a:sym typeface="Montserrat Black"/>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316"/>
        <p:cNvGrpSpPr/>
        <p:nvPr/>
      </p:nvGrpSpPr>
      <p:grpSpPr>
        <a:xfrm>
          <a:off x="0" y="0"/>
          <a:ext cx="0" cy="0"/>
          <a:chOff x="0" y="0"/>
          <a:chExt cx="0" cy="0"/>
        </a:xfrm>
      </p:grpSpPr>
      <p:pic>
        <p:nvPicPr>
          <p:cNvPr id="317" name="Google Shape;317;p54">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318" name="Google Shape;318;p54">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grpSp>
        <p:nvGrpSpPr>
          <p:cNvPr id="319" name="Google Shape;319;p54"/>
          <p:cNvGrpSpPr/>
          <p:nvPr/>
        </p:nvGrpSpPr>
        <p:grpSpPr>
          <a:xfrm flipH="1">
            <a:off x="0" y="0"/>
            <a:ext cx="9144000" cy="5143500"/>
            <a:chOff x="0" y="0"/>
            <a:chExt cx="12192000" cy="6858000"/>
          </a:xfrm>
        </p:grpSpPr>
        <p:cxnSp>
          <p:nvCxnSpPr>
            <p:cNvPr id="320" name="Google Shape;320;p54"/>
            <p:cNvCxnSpPr/>
            <p:nvPr/>
          </p:nvCxnSpPr>
          <p:spPr>
            <a:xfrm rot="10800000">
              <a:off x="11903381" y="0"/>
              <a:ext cx="0" cy="6858000"/>
            </a:xfrm>
            <a:prstGeom prst="straightConnector1">
              <a:avLst/>
            </a:prstGeom>
            <a:noFill/>
            <a:ln w="9525" cap="flat" cmpd="sng">
              <a:solidFill>
                <a:srgbClr val="1E292E"/>
              </a:solidFill>
              <a:prstDash val="solid"/>
              <a:miter lim="800000"/>
              <a:headEnd type="none" w="sm" len="sm"/>
              <a:tailEnd type="none" w="sm" len="sm"/>
            </a:ln>
          </p:spPr>
        </p:cxnSp>
        <p:cxnSp>
          <p:nvCxnSpPr>
            <p:cNvPr id="321" name="Google Shape;321;p54"/>
            <p:cNvCxnSpPr/>
            <p:nvPr/>
          </p:nvCxnSpPr>
          <p:spPr>
            <a:xfrm rot="10800000">
              <a:off x="0" y="589274"/>
              <a:ext cx="12192000" cy="0"/>
            </a:xfrm>
            <a:prstGeom prst="straightConnector1">
              <a:avLst/>
            </a:prstGeom>
            <a:noFill/>
            <a:ln w="9525" cap="flat" cmpd="sng">
              <a:solidFill>
                <a:srgbClr val="1E292E"/>
              </a:solidFill>
              <a:prstDash val="solid"/>
              <a:miter lim="800000"/>
              <a:headEnd type="none" w="sm" len="sm"/>
              <a:tailEnd type="none" w="sm" len="sm"/>
            </a:ln>
          </p:spPr>
        </p:cxnSp>
        <p:sp>
          <p:nvSpPr>
            <p:cNvPr id="322" name="Google Shape;322;p54"/>
            <p:cNvSpPr/>
            <p:nvPr/>
          </p:nvSpPr>
          <p:spPr>
            <a:xfrm rot="5400000">
              <a:off x="11753099" y="150301"/>
              <a:ext cx="589200" cy="288600"/>
            </a:xfrm>
            <a:prstGeom prst="rect">
              <a:avLst/>
            </a:prstGeom>
            <a:solidFill>
              <a:srgbClr val="1E292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CF8F7"/>
                </a:solidFill>
                <a:latin typeface="Montserrat Black"/>
                <a:ea typeface="Montserrat Black"/>
                <a:cs typeface="Montserrat Black"/>
                <a:sym typeface="Montserrat Black"/>
              </a:endParaRPr>
            </a:p>
          </p:txBody>
        </p:sp>
      </p:gr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323"/>
        <p:cNvGrpSpPr/>
        <p:nvPr/>
      </p:nvGrpSpPr>
      <p:grpSpPr>
        <a:xfrm>
          <a:off x="0" y="0"/>
          <a:ext cx="0" cy="0"/>
          <a:chOff x="0" y="0"/>
          <a:chExt cx="0" cy="0"/>
        </a:xfrm>
      </p:grpSpPr>
      <p:pic>
        <p:nvPicPr>
          <p:cNvPr id="324" name="Google Shape;324;p55">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325" name="Google Shape;325;p55">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326" name="Google Shape;326;p55"/>
          <p:cNvSpPr>
            <a:spLocks noGrp="1"/>
          </p:cNvSpPr>
          <p:nvPr>
            <p:ph type="pic" idx="2"/>
          </p:nvPr>
        </p:nvSpPr>
        <p:spPr>
          <a:xfrm>
            <a:off x="3169784" y="1126709"/>
            <a:ext cx="2155500" cy="2889900"/>
          </a:xfrm>
          <a:prstGeom prst="rect">
            <a:avLst/>
          </a:prstGeom>
          <a:solidFill>
            <a:srgbClr val="F2F2F2"/>
          </a:solidFill>
          <a:ln>
            <a:noFill/>
          </a:ln>
        </p:spPr>
        <p:txBody>
          <a:bodyPr spcFirstLastPara="1" wrap="square" lIns="67500" tIns="621000" rIns="68575" bIns="34275" anchor="ctr" anchorCtr="1">
            <a:noAutofit/>
          </a:bodyPr>
          <a:lstStyle>
            <a:lvl1pPr marR="0" lvl="0" algn="ctr">
              <a:lnSpc>
                <a:spcPct val="90000"/>
              </a:lnSpc>
              <a:spcBef>
                <a:spcPts val="800"/>
              </a:spcBef>
              <a:spcAft>
                <a:spcPts val="0"/>
              </a:spcAft>
              <a:buClr>
                <a:schemeClr val="dk1"/>
              </a:buClr>
              <a:buSzPts val="800"/>
              <a:buFont typeface="Arial"/>
              <a:buNone/>
              <a:defRPr sz="8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327" name="Google Shape;327;p55"/>
          <p:cNvSpPr>
            <a:spLocks noGrp="1"/>
          </p:cNvSpPr>
          <p:nvPr>
            <p:ph type="pic" idx="3"/>
          </p:nvPr>
        </p:nvSpPr>
        <p:spPr>
          <a:xfrm>
            <a:off x="611812" y="1126709"/>
            <a:ext cx="2155500" cy="2889900"/>
          </a:xfrm>
          <a:prstGeom prst="rect">
            <a:avLst/>
          </a:prstGeom>
          <a:solidFill>
            <a:srgbClr val="F2F2F2"/>
          </a:solidFill>
          <a:ln>
            <a:noFill/>
          </a:ln>
        </p:spPr>
        <p:txBody>
          <a:bodyPr spcFirstLastPara="1" wrap="square" lIns="67500" tIns="621000" rIns="68575" bIns="34275" anchor="ctr" anchorCtr="1">
            <a:noAutofit/>
          </a:bodyPr>
          <a:lstStyle>
            <a:lvl1pPr marR="0" lvl="0" algn="ctr">
              <a:lnSpc>
                <a:spcPct val="90000"/>
              </a:lnSpc>
              <a:spcBef>
                <a:spcPts val="800"/>
              </a:spcBef>
              <a:spcAft>
                <a:spcPts val="0"/>
              </a:spcAft>
              <a:buClr>
                <a:schemeClr val="dk1"/>
              </a:buClr>
              <a:buSzPts val="800"/>
              <a:buFont typeface="Arial"/>
              <a:buNone/>
              <a:defRPr sz="8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0_PPTMON slide">
  <p:cSld name="10_PPTMON slide">
    <p:spTree>
      <p:nvGrpSpPr>
        <p:cNvPr id="1" name="Shape 328"/>
        <p:cNvGrpSpPr/>
        <p:nvPr/>
      </p:nvGrpSpPr>
      <p:grpSpPr>
        <a:xfrm>
          <a:off x="0" y="0"/>
          <a:ext cx="0" cy="0"/>
          <a:chOff x="0" y="0"/>
          <a:chExt cx="0" cy="0"/>
        </a:xfrm>
      </p:grpSpPr>
      <p:pic>
        <p:nvPicPr>
          <p:cNvPr id="329" name="Google Shape;329;p56">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330" name="Google Shape;330;p56">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331" name="Google Shape;331;p56"/>
          <p:cNvSpPr>
            <a:spLocks noGrp="1"/>
          </p:cNvSpPr>
          <p:nvPr>
            <p:ph type="pic" idx="2"/>
          </p:nvPr>
        </p:nvSpPr>
        <p:spPr>
          <a:xfrm>
            <a:off x="5787208" y="647356"/>
            <a:ext cx="1816800" cy="3942000"/>
          </a:xfrm>
          <a:prstGeom prst="roundRect">
            <a:avLst>
              <a:gd name="adj" fmla="val 14137"/>
            </a:avLst>
          </a:prstGeom>
          <a:solidFill>
            <a:schemeClr val="lt1"/>
          </a:solidFill>
          <a:ln>
            <a:noFill/>
          </a:ln>
        </p:spPr>
        <p:txBody>
          <a:bodyPr spcFirstLastPara="1" wrap="square" lIns="68575" tIns="864000" rIns="68575" bIns="34275" anchor="ctr" anchorCtr="1">
            <a:noAutofit/>
          </a:bodyPr>
          <a:lstStyle>
            <a:lvl1pPr marR="0" lvl="0" algn="ctr">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cxnSp>
        <p:nvCxnSpPr>
          <p:cNvPr id="332" name="Google Shape;332;p56"/>
          <p:cNvCxnSpPr/>
          <p:nvPr/>
        </p:nvCxnSpPr>
        <p:spPr>
          <a:xfrm rot="10800000">
            <a:off x="0" y="441956"/>
            <a:ext cx="9144000" cy="0"/>
          </a:xfrm>
          <a:prstGeom prst="straightConnector1">
            <a:avLst/>
          </a:prstGeom>
          <a:noFill/>
          <a:ln w="9525" cap="flat" cmpd="sng">
            <a:solidFill>
              <a:srgbClr val="1E292E"/>
            </a:solidFill>
            <a:prstDash val="solid"/>
            <a:miter lim="800000"/>
            <a:headEnd type="none" w="sm" len="sm"/>
            <a:tailEnd type="none" w="sm" len="sm"/>
          </a:ln>
        </p:spPr>
      </p:cxnSp>
      <p:sp>
        <p:nvSpPr>
          <p:cNvPr id="333" name="Google Shape;333;p56"/>
          <p:cNvSpPr/>
          <p:nvPr/>
        </p:nvSpPr>
        <p:spPr>
          <a:xfrm rot="5400000">
            <a:off x="8814749" y="112651"/>
            <a:ext cx="441900" cy="216600"/>
          </a:xfrm>
          <a:prstGeom prst="rect">
            <a:avLst/>
          </a:prstGeom>
          <a:solidFill>
            <a:srgbClr val="1E292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CF8F7"/>
              </a:solidFill>
              <a:latin typeface="Montserrat Black"/>
              <a:ea typeface="Montserrat Black"/>
              <a:cs typeface="Montserrat Black"/>
              <a:sym typeface="Montserrat Black"/>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334"/>
        <p:cNvGrpSpPr/>
        <p:nvPr/>
      </p:nvGrpSpPr>
      <p:grpSpPr>
        <a:xfrm>
          <a:off x="0" y="0"/>
          <a:ext cx="0" cy="0"/>
          <a:chOff x="0" y="0"/>
          <a:chExt cx="0" cy="0"/>
        </a:xfrm>
      </p:grpSpPr>
      <p:pic>
        <p:nvPicPr>
          <p:cNvPr id="335" name="Google Shape;335;p57">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336" name="Google Shape;336;p57">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337" name="Google Shape;337;p57"/>
          <p:cNvSpPr>
            <a:spLocks noGrp="1"/>
          </p:cNvSpPr>
          <p:nvPr>
            <p:ph type="pic" idx="2"/>
          </p:nvPr>
        </p:nvSpPr>
        <p:spPr>
          <a:xfrm>
            <a:off x="5072623" y="565540"/>
            <a:ext cx="2998500" cy="3999300"/>
          </a:xfrm>
          <a:prstGeom prst="roundRect">
            <a:avLst>
              <a:gd name="adj" fmla="val 1370"/>
            </a:avLst>
          </a:prstGeom>
          <a:solidFill>
            <a:schemeClr val="lt1"/>
          </a:solidFill>
          <a:ln>
            <a:noFill/>
          </a:ln>
        </p:spPr>
        <p:txBody>
          <a:bodyPr spcFirstLastPara="1" wrap="square" lIns="68575" tIns="864000" rIns="68575" bIns="34275" anchor="ctr" anchorCtr="1">
            <a:noAutofit/>
          </a:bodyPr>
          <a:lstStyle>
            <a:lvl1pPr marR="0" lvl="0" algn="l">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cxnSp>
        <p:nvCxnSpPr>
          <p:cNvPr id="338" name="Google Shape;338;p57"/>
          <p:cNvCxnSpPr/>
          <p:nvPr/>
        </p:nvCxnSpPr>
        <p:spPr>
          <a:xfrm rot="10800000">
            <a:off x="0" y="441956"/>
            <a:ext cx="9144000" cy="0"/>
          </a:xfrm>
          <a:prstGeom prst="straightConnector1">
            <a:avLst/>
          </a:prstGeom>
          <a:noFill/>
          <a:ln w="9525" cap="flat" cmpd="sng">
            <a:solidFill>
              <a:srgbClr val="1E292E"/>
            </a:solidFill>
            <a:prstDash val="solid"/>
            <a:miter lim="800000"/>
            <a:headEnd type="none" w="sm" len="sm"/>
            <a:tailEnd type="none" w="sm" len="sm"/>
          </a:ln>
        </p:spPr>
      </p:cxnSp>
      <p:sp>
        <p:nvSpPr>
          <p:cNvPr id="339" name="Google Shape;339;p57"/>
          <p:cNvSpPr/>
          <p:nvPr/>
        </p:nvSpPr>
        <p:spPr>
          <a:xfrm rot="5400000">
            <a:off x="8814749" y="112651"/>
            <a:ext cx="441900" cy="216600"/>
          </a:xfrm>
          <a:prstGeom prst="rect">
            <a:avLst/>
          </a:prstGeom>
          <a:solidFill>
            <a:srgbClr val="1E292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CF8F7"/>
              </a:solidFill>
              <a:latin typeface="Montserrat Black"/>
              <a:ea typeface="Montserrat Black"/>
              <a:cs typeface="Montserrat Black"/>
              <a:sym typeface="Montserrat Black"/>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2_PPTMON slide">
  <p:cSld name="12_PPTMON slide">
    <p:spTree>
      <p:nvGrpSpPr>
        <p:cNvPr id="1" name="Shape 340"/>
        <p:cNvGrpSpPr/>
        <p:nvPr/>
      </p:nvGrpSpPr>
      <p:grpSpPr>
        <a:xfrm>
          <a:off x="0" y="0"/>
          <a:ext cx="0" cy="0"/>
          <a:chOff x="0" y="0"/>
          <a:chExt cx="0" cy="0"/>
        </a:xfrm>
      </p:grpSpPr>
      <p:pic>
        <p:nvPicPr>
          <p:cNvPr id="341" name="Google Shape;341;p58">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342" name="Google Shape;342;p58">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
        <p:nvSpPr>
          <p:cNvPr id="343" name="Google Shape;343;p58"/>
          <p:cNvSpPr>
            <a:spLocks noGrp="1"/>
          </p:cNvSpPr>
          <p:nvPr>
            <p:ph type="pic" idx="2"/>
          </p:nvPr>
        </p:nvSpPr>
        <p:spPr>
          <a:xfrm>
            <a:off x="3930399" y="994083"/>
            <a:ext cx="3907200" cy="2417100"/>
          </a:xfrm>
          <a:prstGeom prst="rect">
            <a:avLst/>
          </a:prstGeom>
          <a:solidFill>
            <a:schemeClr val="lt1"/>
          </a:solidFill>
          <a:ln>
            <a:noFill/>
          </a:ln>
        </p:spPr>
        <p:txBody>
          <a:bodyPr spcFirstLastPara="1" wrap="square" lIns="68575" tIns="864000" rIns="68575" bIns="34275" anchor="ctr" anchorCtr="1">
            <a:noAutofit/>
          </a:bodyPr>
          <a:lstStyle>
            <a:lvl1pPr marR="0" lvl="0" algn="l">
              <a:lnSpc>
                <a:spcPct val="90000"/>
              </a:lnSpc>
              <a:spcBef>
                <a:spcPts val="800"/>
              </a:spcBef>
              <a:spcAft>
                <a:spcPts val="0"/>
              </a:spcAft>
              <a:buClr>
                <a:schemeClr val="dk1"/>
              </a:buClr>
              <a:buSzPts val="1200"/>
              <a:buFont typeface="Arial"/>
              <a:buChar char="•"/>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cxnSp>
        <p:nvCxnSpPr>
          <p:cNvPr id="344" name="Google Shape;344;p58"/>
          <p:cNvCxnSpPr/>
          <p:nvPr/>
        </p:nvCxnSpPr>
        <p:spPr>
          <a:xfrm rot="10800000">
            <a:off x="0" y="441956"/>
            <a:ext cx="9144000" cy="0"/>
          </a:xfrm>
          <a:prstGeom prst="straightConnector1">
            <a:avLst/>
          </a:prstGeom>
          <a:noFill/>
          <a:ln w="9525" cap="flat" cmpd="sng">
            <a:solidFill>
              <a:srgbClr val="1E292E"/>
            </a:solidFill>
            <a:prstDash val="solid"/>
            <a:miter lim="800000"/>
            <a:headEnd type="none" w="sm" len="sm"/>
            <a:tailEnd type="none" w="sm" len="sm"/>
          </a:ln>
        </p:spPr>
      </p:cxnSp>
      <p:sp>
        <p:nvSpPr>
          <p:cNvPr id="345" name="Google Shape;345;p58"/>
          <p:cNvSpPr/>
          <p:nvPr/>
        </p:nvSpPr>
        <p:spPr>
          <a:xfrm rot="5400000">
            <a:off x="8814749" y="112651"/>
            <a:ext cx="441900" cy="216600"/>
          </a:xfrm>
          <a:prstGeom prst="rect">
            <a:avLst/>
          </a:prstGeom>
          <a:solidFill>
            <a:srgbClr val="1E292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CF8F7"/>
              </a:solidFill>
              <a:latin typeface="Montserrat Black"/>
              <a:ea typeface="Montserrat Black"/>
              <a:cs typeface="Montserrat Black"/>
              <a:sym typeface="Montserrat Black"/>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PTMON custom">
  <p:cSld name="PPTMON custom">
    <p:spTree>
      <p:nvGrpSpPr>
        <p:cNvPr id="1" name="Shape 346"/>
        <p:cNvGrpSpPr/>
        <p:nvPr/>
      </p:nvGrpSpPr>
      <p:grpSpPr>
        <a:xfrm>
          <a:off x="0" y="0"/>
          <a:ext cx="0" cy="0"/>
          <a:chOff x="0" y="0"/>
          <a:chExt cx="0" cy="0"/>
        </a:xfrm>
      </p:grpSpPr>
      <p:pic>
        <p:nvPicPr>
          <p:cNvPr id="347" name="Google Shape;347;p59">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348" name="Google Shape;348;p59">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349"/>
        <p:cNvGrpSpPr/>
        <p:nvPr/>
      </p:nvGrpSpPr>
      <p:grpSpPr>
        <a:xfrm>
          <a:off x="0" y="0"/>
          <a:ext cx="0" cy="0"/>
          <a:chOff x="0" y="0"/>
          <a:chExt cx="0" cy="0"/>
        </a:xfrm>
      </p:grpSpPr>
      <p:pic>
        <p:nvPicPr>
          <p:cNvPr id="350" name="Google Shape;350;p60">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351" name="Google Shape;351;p60">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2"/>
        <p:cNvGrpSpPr/>
        <p:nvPr/>
      </p:nvGrpSpPr>
      <p:grpSpPr>
        <a:xfrm>
          <a:off x="0" y="0"/>
          <a:ext cx="0" cy="0"/>
          <a:chOff x="0" y="0"/>
          <a:chExt cx="0" cy="0"/>
        </a:xfrm>
      </p:grpSpPr>
      <p:sp>
        <p:nvSpPr>
          <p:cNvPr id="353" name="Google Shape;353;p6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pic>
        <p:nvPicPr>
          <p:cNvPr id="354" name="Google Shape;354;p6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0800000">
            <a:off x="-23699" y="4593600"/>
            <a:ext cx="9167699" cy="549900"/>
          </a:xfrm>
          <a:prstGeom prst="rect">
            <a:avLst/>
          </a:prstGeom>
          <a:noFill/>
          <a:ln>
            <a:noFill/>
          </a:ln>
        </p:spPr>
      </p:pic>
      <p:sp>
        <p:nvSpPr>
          <p:cNvPr id="355" name="Google Shape;355;p61"/>
          <p:cNvSpPr/>
          <p:nvPr/>
        </p:nvSpPr>
        <p:spPr>
          <a:xfrm>
            <a:off x="198025"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1"/>
          <p:cNvSpPr/>
          <p:nvPr/>
        </p:nvSpPr>
        <p:spPr>
          <a:xfrm>
            <a:off x="793009"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1"/>
          <p:cNvSpPr/>
          <p:nvPr/>
        </p:nvSpPr>
        <p:spPr>
          <a:xfrm>
            <a:off x="1387992"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1"/>
          <p:cNvSpPr/>
          <p:nvPr/>
        </p:nvSpPr>
        <p:spPr>
          <a:xfrm>
            <a:off x="1982976"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1"/>
          <p:cNvSpPr/>
          <p:nvPr/>
        </p:nvSpPr>
        <p:spPr>
          <a:xfrm>
            <a:off x="2577960"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1"/>
          <p:cNvSpPr/>
          <p:nvPr/>
        </p:nvSpPr>
        <p:spPr>
          <a:xfrm>
            <a:off x="3172943"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1"/>
          <p:cNvSpPr/>
          <p:nvPr/>
        </p:nvSpPr>
        <p:spPr>
          <a:xfrm>
            <a:off x="3767927"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1"/>
          <p:cNvSpPr/>
          <p:nvPr/>
        </p:nvSpPr>
        <p:spPr>
          <a:xfrm>
            <a:off x="4362911"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1"/>
          <p:cNvSpPr/>
          <p:nvPr/>
        </p:nvSpPr>
        <p:spPr>
          <a:xfrm>
            <a:off x="4957894"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1"/>
          <p:cNvSpPr/>
          <p:nvPr/>
        </p:nvSpPr>
        <p:spPr>
          <a:xfrm>
            <a:off x="5552878"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1"/>
          <p:cNvSpPr/>
          <p:nvPr/>
        </p:nvSpPr>
        <p:spPr>
          <a:xfrm>
            <a:off x="6147862"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1"/>
          <p:cNvSpPr/>
          <p:nvPr/>
        </p:nvSpPr>
        <p:spPr>
          <a:xfrm>
            <a:off x="6742845"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1"/>
          <p:cNvSpPr/>
          <p:nvPr/>
        </p:nvSpPr>
        <p:spPr>
          <a:xfrm>
            <a:off x="7337829"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1"/>
          <p:cNvSpPr/>
          <p:nvPr/>
        </p:nvSpPr>
        <p:spPr>
          <a:xfrm>
            <a:off x="7932813"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1"/>
          <p:cNvSpPr/>
          <p:nvPr/>
        </p:nvSpPr>
        <p:spPr>
          <a:xfrm>
            <a:off x="8527796" y="4660500"/>
            <a:ext cx="416100" cy="4161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1"/>
          <p:cNvSpPr/>
          <p:nvPr/>
        </p:nvSpPr>
        <p:spPr>
          <a:xfrm>
            <a:off x="209400" y="185750"/>
            <a:ext cx="8738100" cy="4204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1D1D1B"/>
        </a:solidFill>
        <a:effectLst/>
      </p:bgPr>
    </p:bg>
    <p:spTree>
      <p:nvGrpSpPr>
        <p:cNvPr id="1" name="Shape 376"/>
        <p:cNvGrpSpPr/>
        <p:nvPr/>
      </p:nvGrpSpPr>
      <p:grpSpPr>
        <a:xfrm>
          <a:off x="0" y="0"/>
          <a:ext cx="0" cy="0"/>
          <a:chOff x="0" y="0"/>
          <a:chExt cx="0" cy="0"/>
        </a:xfrm>
      </p:grpSpPr>
      <p:sp>
        <p:nvSpPr>
          <p:cNvPr id="377" name="Google Shape;377;p63"/>
          <p:cNvSpPr/>
          <p:nvPr/>
        </p:nvSpPr>
        <p:spPr>
          <a:xfrm>
            <a:off x="3373200" y="1373150"/>
            <a:ext cx="2397300" cy="23973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3"/>
          <p:cNvSpPr txBox="1">
            <a:spLocks noGrp="1"/>
          </p:cNvSpPr>
          <p:nvPr>
            <p:ph type="ctrTitle"/>
          </p:nvPr>
        </p:nvSpPr>
        <p:spPr>
          <a:xfrm>
            <a:off x="3457500" y="1457250"/>
            <a:ext cx="2229000" cy="22290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1D1D1B"/>
        </a:solidFill>
        <a:effectLst/>
      </p:bgPr>
    </p:bg>
    <p:spTree>
      <p:nvGrpSpPr>
        <p:cNvPr id="1" name="Shape 379"/>
        <p:cNvGrpSpPr/>
        <p:nvPr/>
      </p:nvGrpSpPr>
      <p:grpSpPr>
        <a:xfrm>
          <a:off x="0" y="0"/>
          <a:ext cx="0" cy="0"/>
          <a:chOff x="0" y="0"/>
          <a:chExt cx="0" cy="0"/>
        </a:xfrm>
      </p:grpSpPr>
      <p:sp>
        <p:nvSpPr>
          <p:cNvPr id="380" name="Google Shape;380;p64"/>
          <p:cNvSpPr txBox="1">
            <a:spLocks noGrp="1"/>
          </p:cNvSpPr>
          <p:nvPr>
            <p:ph type="ctrTitle"/>
          </p:nvPr>
        </p:nvSpPr>
        <p:spPr>
          <a:xfrm>
            <a:off x="925200" y="925200"/>
            <a:ext cx="7293300" cy="3293100"/>
          </a:xfrm>
          <a:prstGeom prst="rect">
            <a:avLst/>
          </a:prstGeom>
          <a:solidFill>
            <a:srgbClr val="00010A">
              <a:alpha val="40770"/>
            </a:srgbClr>
          </a:solidFill>
        </p:spPr>
        <p:txBody>
          <a:bodyPr spcFirstLastPara="1" wrap="square" lIns="91425" tIns="91425" rIns="91425" bIns="91425" anchor="ctr" anchorCtr="0">
            <a:noAutofit/>
          </a:bodyPr>
          <a:lstStyle>
            <a:lvl1pPr lvl="0" algn="ctr">
              <a:spcBef>
                <a:spcPts val="0"/>
              </a:spcBef>
              <a:spcAft>
                <a:spcPts val="0"/>
              </a:spcAft>
              <a:buClr>
                <a:srgbClr val="FFFFFF"/>
              </a:buClr>
              <a:buSzPts val="1400"/>
              <a:buNone/>
              <a:defRPr>
                <a:solidFill>
                  <a:srgbClr val="FFFFFF"/>
                </a:solidFill>
              </a:defRPr>
            </a:lvl1pPr>
            <a:lvl2pPr lvl="1" algn="ctr">
              <a:spcBef>
                <a:spcPts val="0"/>
              </a:spcBef>
              <a:spcAft>
                <a:spcPts val="0"/>
              </a:spcAft>
              <a:buClr>
                <a:srgbClr val="FFFFFF"/>
              </a:buClr>
              <a:buSzPts val="1400"/>
              <a:buNone/>
              <a:defRPr>
                <a:solidFill>
                  <a:srgbClr val="FFFFFF"/>
                </a:solidFill>
              </a:defRPr>
            </a:lvl2pPr>
            <a:lvl3pPr lvl="2" algn="ctr">
              <a:spcBef>
                <a:spcPts val="0"/>
              </a:spcBef>
              <a:spcAft>
                <a:spcPts val="0"/>
              </a:spcAft>
              <a:buClr>
                <a:srgbClr val="FFFFFF"/>
              </a:buClr>
              <a:buSzPts val="1400"/>
              <a:buNone/>
              <a:defRPr>
                <a:solidFill>
                  <a:srgbClr val="FFFFFF"/>
                </a:solidFill>
              </a:defRPr>
            </a:lvl3pPr>
            <a:lvl4pPr lvl="3" algn="ctr">
              <a:spcBef>
                <a:spcPts val="0"/>
              </a:spcBef>
              <a:spcAft>
                <a:spcPts val="0"/>
              </a:spcAft>
              <a:buClr>
                <a:srgbClr val="FFFFFF"/>
              </a:buClr>
              <a:buSzPts val="1400"/>
              <a:buNone/>
              <a:defRPr>
                <a:solidFill>
                  <a:srgbClr val="FFFFFF"/>
                </a:solidFill>
              </a:defRPr>
            </a:lvl4pPr>
            <a:lvl5pPr lvl="4" algn="ctr">
              <a:spcBef>
                <a:spcPts val="0"/>
              </a:spcBef>
              <a:spcAft>
                <a:spcPts val="0"/>
              </a:spcAft>
              <a:buClr>
                <a:srgbClr val="FFFFFF"/>
              </a:buClr>
              <a:buSzPts val="1400"/>
              <a:buNone/>
              <a:defRPr>
                <a:solidFill>
                  <a:srgbClr val="FFFFFF"/>
                </a:solidFill>
              </a:defRPr>
            </a:lvl5pPr>
            <a:lvl6pPr lvl="5" algn="ctr">
              <a:spcBef>
                <a:spcPts val="0"/>
              </a:spcBef>
              <a:spcAft>
                <a:spcPts val="0"/>
              </a:spcAft>
              <a:buClr>
                <a:srgbClr val="FFFFFF"/>
              </a:buClr>
              <a:buSzPts val="1400"/>
              <a:buNone/>
              <a:defRPr>
                <a:solidFill>
                  <a:srgbClr val="FFFFFF"/>
                </a:solidFill>
              </a:defRPr>
            </a:lvl6pPr>
            <a:lvl7pPr lvl="6" algn="ctr">
              <a:spcBef>
                <a:spcPts val="0"/>
              </a:spcBef>
              <a:spcAft>
                <a:spcPts val="0"/>
              </a:spcAft>
              <a:buClr>
                <a:srgbClr val="FFFFFF"/>
              </a:buClr>
              <a:buSzPts val="1400"/>
              <a:buNone/>
              <a:defRPr>
                <a:solidFill>
                  <a:srgbClr val="FFFFFF"/>
                </a:solidFill>
              </a:defRPr>
            </a:lvl7pPr>
            <a:lvl8pPr lvl="7" algn="ctr">
              <a:spcBef>
                <a:spcPts val="0"/>
              </a:spcBef>
              <a:spcAft>
                <a:spcPts val="0"/>
              </a:spcAft>
              <a:buClr>
                <a:srgbClr val="FFFFFF"/>
              </a:buClr>
              <a:buSzPts val="1400"/>
              <a:buNone/>
              <a:defRPr>
                <a:solidFill>
                  <a:srgbClr val="FFFFFF"/>
                </a:solidFill>
              </a:defRPr>
            </a:lvl8pPr>
            <a:lvl9pPr lvl="8" algn="ctr">
              <a:spcBef>
                <a:spcPts val="0"/>
              </a:spcBef>
              <a:spcAft>
                <a:spcPts val="0"/>
              </a:spcAft>
              <a:buClr>
                <a:srgbClr val="FFFFFF"/>
              </a:buClr>
              <a:buSzPts val="1400"/>
              <a:buNone/>
              <a:defRPr>
                <a:solidFill>
                  <a:srgbClr val="FFFFFF"/>
                </a:solidFill>
              </a:defRPr>
            </a:lvl9pPr>
          </a:lstStyle>
          <a:p>
            <a:endParaRPr/>
          </a:p>
        </p:txBody>
      </p:sp>
      <p:sp>
        <p:nvSpPr>
          <p:cNvPr id="381" name="Google Shape;381;p64"/>
          <p:cNvSpPr txBox="1">
            <a:spLocks noGrp="1"/>
          </p:cNvSpPr>
          <p:nvPr>
            <p:ph type="subTitle" idx="1"/>
          </p:nvPr>
        </p:nvSpPr>
        <p:spPr>
          <a:xfrm>
            <a:off x="3453950" y="2763850"/>
            <a:ext cx="2236200" cy="7848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FFFFFF"/>
              </a:buClr>
              <a:buSzPts val="1000"/>
              <a:buNone/>
              <a:defRPr sz="1000">
                <a:solidFill>
                  <a:srgbClr val="FFFFFF"/>
                </a:solidFill>
              </a:defRPr>
            </a:lvl1pPr>
            <a:lvl2pPr lvl="1" algn="ctr">
              <a:spcBef>
                <a:spcPts val="0"/>
              </a:spcBef>
              <a:spcAft>
                <a:spcPts val="0"/>
              </a:spcAft>
              <a:buClr>
                <a:srgbClr val="FFFFFF"/>
              </a:buClr>
              <a:buSzPts val="1000"/>
              <a:buNone/>
              <a:defRPr sz="1000">
                <a:solidFill>
                  <a:srgbClr val="FFFFFF"/>
                </a:solidFill>
              </a:defRPr>
            </a:lvl2pPr>
            <a:lvl3pPr lvl="2" algn="ctr">
              <a:spcBef>
                <a:spcPts val="0"/>
              </a:spcBef>
              <a:spcAft>
                <a:spcPts val="0"/>
              </a:spcAft>
              <a:buClr>
                <a:srgbClr val="FFFFFF"/>
              </a:buClr>
              <a:buSzPts val="1000"/>
              <a:buNone/>
              <a:defRPr sz="1000">
                <a:solidFill>
                  <a:srgbClr val="FFFFFF"/>
                </a:solidFill>
              </a:defRPr>
            </a:lvl3pPr>
            <a:lvl4pPr lvl="3" algn="ctr">
              <a:spcBef>
                <a:spcPts val="0"/>
              </a:spcBef>
              <a:spcAft>
                <a:spcPts val="0"/>
              </a:spcAft>
              <a:buClr>
                <a:srgbClr val="FFFFFF"/>
              </a:buClr>
              <a:buSzPts val="1000"/>
              <a:buNone/>
              <a:defRPr sz="1000">
                <a:solidFill>
                  <a:srgbClr val="FFFFFF"/>
                </a:solidFill>
              </a:defRPr>
            </a:lvl4pPr>
            <a:lvl5pPr lvl="4" algn="ctr">
              <a:spcBef>
                <a:spcPts val="0"/>
              </a:spcBef>
              <a:spcAft>
                <a:spcPts val="0"/>
              </a:spcAft>
              <a:buClr>
                <a:srgbClr val="FFFFFF"/>
              </a:buClr>
              <a:buSzPts val="1000"/>
              <a:buNone/>
              <a:defRPr sz="1000">
                <a:solidFill>
                  <a:srgbClr val="FFFFFF"/>
                </a:solidFill>
              </a:defRPr>
            </a:lvl5pPr>
            <a:lvl6pPr lvl="5" algn="ctr">
              <a:spcBef>
                <a:spcPts val="0"/>
              </a:spcBef>
              <a:spcAft>
                <a:spcPts val="0"/>
              </a:spcAft>
              <a:buClr>
                <a:srgbClr val="FFFFFF"/>
              </a:buClr>
              <a:buSzPts val="1000"/>
              <a:buNone/>
              <a:defRPr sz="1000">
                <a:solidFill>
                  <a:srgbClr val="FFFFFF"/>
                </a:solidFill>
              </a:defRPr>
            </a:lvl6pPr>
            <a:lvl7pPr lvl="6" algn="ctr">
              <a:spcBef>
                <a:spcPts val="0"/>
              </a:spcBef>
              <a:spcAft>
                <a:spcPts val="0"/>
              </a:spcAft>
              <a:buClr>
                <a:srgbClr val="FFFFFF"/>
              </a:buClr>
              <a:buSzPts val="1000"/>
              <a:buNone/>
              <a:defRPr sz="1000">
                <a:solidFill>
                  <a:srgbClr val="FFFFFF"/>
                </a:solidFill>
              </a:defRPr>
            </a:lvl7pPr>
            <a:lvl8pPr lvl="7" algn="ctr">
              <a:spcBef>
                <a:spcPts val="0"/>
              </a:spcBef>
              <a:spcAft>
                <a:spcPts val="0"/>
              </a:spcAft>
              <a:buClr>
                <a:srgbClr val="FFFFFF"/>
              </a:buClr>
              <a:buSzPts val="1000"/>
              <a:buNone/>
              <a:defRPr sz="1000">
                <a:solidFill>
                  <a:srgbClr val="FFFFFF"/>
                </a:solidFill>
              </a:defRPr>
            </a:lvl8pPr>
            <a:lvl9pPr lvl="8" algn="ctr">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382"/>
        <p:cNvGrpSpPr/>
        <p:nvPr/>
      </p:nvGrpSpPr>
      <p:grpSpPr>
        <a:xfrm>
          <a:off x="0" y="0"/>
          <a:ext cx="0" cy="0"/>
          <a:chOff x="0" y="0"/>
          <a:chExt cx="0" cy="0"/>
        </a:xfrm>
      </p:grpSpPr>
      <p:sp>
        <p:nvSpPr>
          <p:cNvPr id="383" name="Google Shape;383;p65"/>
          <p:cNvSpPr/>
          <p:nvPr/>
        </p:nvSpPr>
        <p:spPr>
          <a:xfrm>
            <a:off x="1188450" y="1194900"/>
            <a:ext cx="6767100" cy="2753700"/>
          </a:xfrm>
          <a:prstGeom prst="rect">
            <a:avLst/>
          </a:prstGeom>
          <a:noFill/>
          <a:ln w="9525" cap="flat"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5"/>
          <p:cNvSpPr txBox="1">
            <a:spLocks noGrp="1"/>
          </p:cNvSpPr>
          <p:nvPr>
            <p:ph type="sldNum" idx="12"/>
          </p:nvPr>
        </p:nvSpPr>
        <p:spPr>
          <a:xfrm>
            <a:off x="1188150" y="3948600"/>
            <a:ext cx="6767100" cy="1194900"/>
          </a:xfrm>
          <a:prstGeom prst="rect">
            <a:avLst/>
          </a:prstGeom>
          <a:noFill/>
          <a:ln>
            <a:noFill/>
          </a:ln>
        </p:spPr>
        <p:txBody>
          <a:bodyPr spcFirstLastPara="1" wrap="square" lIns="91425" tIns="91425" rIns="91425" bIns="91425" anchor="ctr" anchorCtr="0">
            <a:noAutofit/>
          </a:bodyPr>
          <a:lstStyle>
            <a:lvl1pPr lvl="0">
              <a:buNone/>
              <a:defRPr>
                <a:solidFill>
                  <a:srgbClr val="1D1D1B"/>
                </a:solidFill>
              </a:defRPr>
            </a:lvl1pPr>
            <a:lvl2pPr lvl="1">
              <a:buNone/>
              <a:defRPr>
                <a:solidFill>
                  <a:srgbClr val="1D1D1B"/>
                </a:solidFill>
              </a:defRPr>
            </a:lvl2pPr>
            <a:lvl3pPr lvl="2">
              <a:buNone/>
              <a:defRPr>
                <a:solidFill>
                  <a:srgbClr val="1D1D1B"/>
                </a:solidFill>
              </a:defRPr>
            </a:lvl3pPr>
            <a:lvl4pPr lvl="3">
              <a:buNone/>
              <a:defRPr>
                <a:solidFill>
                  <a:srgbClr val="1D1D1B"/>
                </a:solidFill>
              </a:defRPr>
            </a:lvl4pPr>
            <a:lvl5pPr lvl="4">
              <a:buNone/>
              <a:defRPr>
                <a:solidFill>
                  <a:srgbClr val="1D1D1B"/>
                </a:solidFill>
              </a:defRPr>
            </a:lvl5pPr>
            <a:lvl6pPr lvl="5">
              <a:buNone/>
              <a:defRPr>
                <a:solidFill>
                  <a:srgbClr val="1D1D1B"/>
                </a:solidFill>
              </a:defRPr>
            </a:lvl6pPr>
            <a:lvl7pPr lvl="6">
              <a:buNone/>
              <a:defRPr>
                <a:solidFill>
                  <a:srgbClr val="1D1D1B"/>
                </a:solidFill>
              </a:defRPr>
            </a:lvl7pPr>
            <a:lvl8pPr lvl="7">
              <a:buNone/>
              <a:defRPr>
                <a:solidFill>
                  <a:srgbClr val="1D1D1B"/>
                </a:solidFill>
              </a:defRPr>
            </a:lvl8pPr>
            <a:lvl9pPr lvl="8">
              <a:buNone/>
              <a:defRPr>
                <a:solidFill>
                  <a:srgbClr val="1D1D1B"/>
                </a:solidFill>
              </a:defRPr>
            </a:lvl9pPr>
          </a:lstStyle>
          <a:p>
            <a:pPr marL="0" lvl="0" indent="0" algn="ctr" rtl="0">
              <a:spcBef>
                <a:spcPts val="0"/>
              </a:spcBef>
              <a:spcAft>
                <a:spcPts val="0"/>
              </a:spcAft>
              <a:buNone/>
            </a:pPr>
            <a:fld id="{00000000-1234-1234-1234-123412341234}" type="slidenum">
              <a:rPr lang="fr"/>
              <a:t>‹N°›</a:t>
            </a:fld>
            <a:endParaRPr/>
          </a:p>
        </p:txBody>
      </p:sp>
      <p:sp>
        <p:nvSpPr>
          <p:cNvPr id="385" name="Google Shape;385;p65"/>
          <p:cNvSpPr txBox="1">
            <a:spLocks noGrp="1"/>
          </p:cNvSpPr>
          <p:nvPr>
            <p:ph type="body" idx="1"/>
          </p:nvPr>
        </p:nvSpPr>
        <p:spPr>
          <a:xfrm>
            <a:off x="1779975" y="2161800"/>
            <a:ext cx="5583900" cy="819900"/>
          </a:xfrm>
          <a:prstGeom prst="rect">
            <a:avLst/>
          </a:prstGeom>
        </p:spPr>
        <p:txBody>
          <a:bodyPr spcFirstLastPara="1" wrap="square" lIns="91425" tIns="91425" rIns="91425" bIns="91425" anchor="ctr" anchorCtr="0">
            <a:noAutofit/>
          </a:bodyPr>
          <a:lstStyle>
            <a:lvl1pPr marL="457200" lvl="0" indent="-342900" algn="ctr">
              <a:spcBef>
                <a:spcPts val="60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1pPr>
            <a:lvl2pPr marL="914400" lvl="1" indent="-342900" algn="ctr">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2pPr>
            <a:lvl3pPr marL="1371600" lvl="2" indent="-342900" algn="ctr">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3pPr>
            <a:lvl4pPr marL="1828800" lvl="3" indent="-342900" algn="ctr">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4pPr>
            <a:lvl5pPr marL="2286000" lvl="4" indent="-342900" algn="ctr">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5pPr>
            <a:lvl6pPr marL="2743200" lvl="5" indent="-342900" algn="ctr">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6pPr>
            <a:lvl7pPr marL="3200400" lvl="6" indent="-342900" algn="ctr">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7pPr>
            <a:lvl8pPr marL="3657600" lvl="7" indent="-342900" algn="ctr">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8pPr>
            <a:lvl9pPr marL="4114800" lvl="8" indent="-342900" algn="ctr">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9pPr>
          </a:lstStyle>
          <a:p>
            <a:endParaRPr/>
          </a:p>
        </p:txBody>
      </p:sp>
      <p:sp>
        <p:nvSpPr>
          <p:cNvPr id="386" name="Google Shape;386;p65"/>
          <p:cNvSpPr txBox="1"/>
          <p:nvPr/>
        </p:nvSpPr>
        <p:spPr>
          <a:xfrm>
            <a:off x="3593400" y="212050"/>
            <a:ext cx="1957200" cy="98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7200">
                <a:solidFill>
                  <a:srgbClr val="1D1D1B"/>
                </a:solidFill>
                <a:latin typeface="Vidaloka"/>
                <a:ea typeface="Vidaloka"/>
                <a:cs typeface="Vidaloka"/>
                <a:sym typeface="Vidaloka"/>
              </a:rPr>
              <a:t>“</a:t>
            </a:r>
            <a:endParaRPr sz="7200">
              <a:solidFill>
                <a:srgbClr val="1D1D1B"/>
              </a:solidFill>
              <a:latin typeface="Montserrat"/>
              <a:ea typeface="Montserrat"/>
              <a:cs typeface="Montserrat"/>
              <a:sym typeface="Montserrat"/>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87"/>
        <p:cNvGrpSpPr/>
        <p:nvPr/>
      </p:nvGrpSpPr>
      <p:grpSpPr>
        <a:xfrm>
          <a:off x="0" y="0"/>
          <a:ext cx="0" cy="0"/>
          <a:chOff x="0" y="0"/>
          <a:chExt cx="0" cy="0"/>
        </a:xfrm>
      </p:grpSpPr>
      <p:sp>
        <p:nvSpPr>
          <p:cNvPr id="388" name="Google Shape;388;p66"/>
          <p:cNvSpPr/>
          <p:nvPr/>
        </p:nvSpPr>
        <p:spPr>
          <a:xfrm>
            <a:off x="0" y="0"/>
            <a:ext cx="4572000" cy="5143500"/>
          </a:xfrm>
          <a:prstGeom prst="rect">
            <a:avLst/>
          </a:pr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6"/>
          <p:cNvSpPr txBox="1">
            <a:spLocks noGrp="1"/>
          </p:cNvSpPr>
          <p:nvPr>
            <p:ph type="title"/>
          </p:nvPr>
        </p:nvSpPr>
        <p:spPr>
          <a:xfrm>
            <a:off x="5283650" y="205975"/>
            <a:ext cx="3148800" cy="8574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p66"/>
          <p:cNvSpPr txBox="1">
            <a:spLocks noGrp="1"/>
          </p:cNvSpPr>
          <p:nvPr>
            <p:ph type="body" idx="1"/>
          </p:nvPr>
        </p:nvSpPr>
        <p:spPr>
          <a:xfrm>
            <a:off x="5001600" y="1425025"/>
            <a:ext cx="3712800" cy="3329100"/>
          </a:xfrm>
          <a:prstGeom prst="rect">
            <a:avLst/>
          </a:prstGeom>
        </p:spPr>
        <p:txBody>
          <a:bodyPr spcFirstLastPara="1" wrap="square" lIns="91425" tIns="91425" rIns="91425" bIns="91425" anchor="t" anchorCtr="0">
            <a:noAutofit/>
          </a:bodyPr>
          <a:lstStyle>
            <a:lvl1pPr marL="457200" lvl="0" indent="-311150">
              <a:spcBef>
                <a:spcPts val="600"/>
              </a:spcBef>
              <a:spcAft>
                <a:spcPts val="0"/>
              </a:spcAft>
              <a:buSzPts val="1300"/>
              <a:buFont typeface="Raleway"/>
              <a:buChar char="▫"/>
              <a:defRPr>
                <a:latin typeface="Raleway"/>
                <a:ea typeface="Raleway"/>
                <a:cs typeface="Raleway"/>
                <a:sym typeface="Raleway"/>
              </a:defRPr>
            </a:lvl1pPr>
            <a:lvl2pPr marL="914400" lvl="1" indent="-311150">
              <a:spcBef>
                <a:spcPts val="0"/>
              </a:spcBef>
              <a:spcAft>
                <a:spcPts val="0"/>
              </a:spcAft>
              <a:buSzPts val="1300"/>
              <a:buFont typeface="Raleway"/>
              <a:buChar char="▫"/>
              <a:defRPr>
                <a:latin typeface="Raleway"/>
                <a:ea typeface="Raleway"/>
                <a:cs typeface="Raleway"/>
                <a:sym typeface="Raleway"/>
              </a:defRPr>
            </a:lvl2pPr>
            <a:lvl3pPr marL="1371600" lvl="2" indent="-311150">
              <a:spcBef>
                <a:spcPts val="0"/>
              </a:spcBef>
              <a:spcAft>
                <a:spcPts val="0"/>
              </a:spcAft>
              <a:buSzPts val="1300"/>
              <a:buFont typeface="Raleway"/>
              <a:buChar char="▫"/>
              <a:defRPr>
                <a:latin typeface="Raleway"/>
                <a:ea typeface="Raleway"/>
                <a:cs typeface="Raleway"/>
                <a:sym typeface="Raleway"/>
              </a:defRPr>
            </a:lvl3pPr>
            <a:lvl4pPr marL="1828800" lvl="3" indent="-311150">
              <a:spcBef>
                <a:spcPts val="0"/>
              </a:spcBef>
              <a:spcAft>
                <a:spcPts val="0"/>
              </a:spcAft>
              <a:buSzPts val="1300"/>
              <a:buFont typeface="Raleway"/>
              <a:buChar char="▫"/>
              <a:defRPr>
                <a:latin typeface="Raleway"/>
                <a:ea typeface="Raleway"/>
                <a:cs typeface="Raleway"/>
                <a:sym typeface="Raleway"/>
              </a:defRPr>
            </a:lvl4pPr>
            <a:lvl5pPr marL="2286000" lvl="4" indent="-311150">
              <a:spcBef>
                <a:spcPts val="0"/>
              </a:spcBef>
              <a:spcAft>
                <a:spcPts val="0"/>
              </a:spcAft>
              <a:buSzPts val="1300"/>
              <a:buFont typeface="Raleway"/>
              <a:buChar char="▫"/>
              <a:defRPr>
                <a:latin typeface="Raleway"/>
                <a:ea typeface="Raleway"/>
                <a:cs typeface="Raleway"/>
                <a:sym typeface="Raleway"/>
              </a:defRPr>
            </a:lvl5pPr>
            <a:lvl6pPr marL="2743200" lvl="5" indent="-311150">
              <a:spcBef>
                <a:spcPts val="0"/>
              </a:spcBef>
              <a:spcAft>
                <a:spcPts val="0"/>
              </a:spcAft>
              <a:buSzPts val="1300"/>
              <a:buFont typeface="Raleway"/>
              <a:buChar char="▫"/>
              <a:defRPr>
                <a:latin typeface="Raleway"/>
                <a:ea typeface="Raleway"/>
                <a:cs typeface="Raleway"/>
                <a:sym typeface="Raleway"/>
              </a:defRPr>
            </a:lvl6pPr>
            <a:lvl7pPr marL="3200400" lvl="6" indent="-311150">
              <a:spcBef>
                <a:spcPts val="0"/>
              </a:spcBef>
              <a:spcAft>
                <a:spcPts val="0"/>
              </a:spcAft>
              <a:buSzPts val="1300"/>
              <a:buFont typeface="Raleway"/>
              <a:buChar char="▫"/>
              <a:defRPr>
                <a:latin typeface="Raleway"/>
                <a:ea typeface="Raleway"/>
                <a:cs typeface="Raleway"/>
                <a:sym typeface="Raleway"/>
              </a:defRPr>
            </a:lvl7pPr>
            <a:lvl8pPr marL="3657600" lvl="7" indent="-311150">
              <a:spcBef>
                <a:spcPts val="0"/>
              </a:spcBef>
              <a:spcAft>
                <a:spcPts val="0"/>
              </a:spcAft>
              <a:buSzPts val="1300"/>
              <a:buFont typeface="Raleway"/>
              <a:buChar char="▫"/>
              <a:defRPr>
                <a:latin typeface="Raleway"/>
                <a:ea typeface="Raleway"/>
                <a:cs typeface="Raleway"/>
                <a:sym typeface="Raleway"/>
              </a:defRPr>
            </a:lvl8pPr>
            <a:lvl9pPr marL="4114800" lvl="8" indent="-311150">
              <a:spcBef>
                <a:spcPts val="0"/>
              </a:spcBef>
              <a:spcAft>
                <a:spcPts val="0"/>
              </a:spcAft>
              <a:buSzPts val="1300"/>
              <a:buFont typeface="Raleway"/>
              <a:buChar char="▫"/>
              <a:defRPr>
                <a:latin typeface="Raleway"/>
                <a:ea typeface="Raleway"/>
                <a:cs typeface="Raleway"/>
                <a:sym typeface="Raleway"/>
              </a:defRPr>
            </a:lvl9pPr>
          </a:lstStyle>
          <a:p>
            <a:endParaRPr/>
          </a:p>
        </p:txBody>
      </p:sp>
      <p:sp>
        <p:nvSpPr>
          <p:cNvPr id="391" name="Google Shape;391;p66"/>
          <p:cNvSpPr txBox="1">
            <a:spLocks noGrp="1"/>
          </p:cNvSpPr>
          <p:nvPr>
            <p:ph type="sldNum" idx="12"/>
          </p:nvPr>
        </p:nvSpPr>
        <p:spPr>
          <a:xfrm>
            <a:off x="1188150" y="1194900"/>
            <a:ext cx="2195700" cy="27537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lvl1pPr lvl="0">
              <a:buNone/>
              <a:defRPr>
                <a:latin typeface="Vidaloka"/>
                <a:ea typeface="Vidaloka"/>
                <a:cs typeface="Vidaloka"/>
                <a:sym typeface="Vidaloka"/>
              </a:defRPr>
            </a:lvl1pPr>
            <a:lvl2pPr lvl="1">
              <a:buNone/>
              <a:defRPr>
                <a:latin typeface="Vidaloka"/>
                <a:ea typeface="Vidaloka"/>
                <a:cs typeface="Vidaloka"/>
                <a:sym typeface="Vidaloka"/>
              </a:defRPr>
            </a:lvl2pPr>
            <a:lvl3pPr lvl="2">
              <a:buNone/>
              <a:defRPr>
                <a:latin typeface="Vidaloka"/>
                <a:ea typeface="Vidaloka"/>
                <a:cs typeface="Vidaloka"/>
                <a:sym typeface="Vidaloka"/>
              </a:defRPr>
            </a:lvl3pPr>
            <a:lvl4pPr lvl="3">
              <a:buNone/>
              <a:defRPr>
                <a:latin typeface="Vidaloka"/>
                <a:ea typeface="Vidaloka"/>
                <a:cs typeface="Vidaloka"/>
                <a:sym typeface="Vidaloka"/>
              </a:defRPr>
            </a:lvl4pPr>
            <a:lvl5pPr lvl="4">
              <a:buNone/>
              <a:defRPr>
                <a:latin typeface="Vidaloka"/>
                <a:ea typeface="Vidaloka"/>
                <a:cs typeface="Vidaloka"/>
                <a:sym typeface="Vidaloka"/>
              </a:defRPr>
            </a:lvl5pPr>
            <a:lvl6pPr lvl="5">
              <a:buNone/>
              <a:defRPr>
                <a:latin typeface="Vidaloka"/>
                <a:ea typeface="Vidaloka"/>
                <a:cs typeface="Vidaloka"/>
                <a:sym typeface="Vidaloka"/>
              </a:defRPr>
            </a:lvl6pPr>
            <a:lvl7pPr lvl="6">
              <a:buNone/>
              <a:defRPr>
                <a:latin typeface="Vidaloka"/>
                <a:ea typeface="Vidaloka"/>
                <a:cs typeface="Vidaloka"/>
                <a:sym typeface="Vidaloka"/>
              </a:defRPr>
            </a:lvl7pPr>
            <a:lvl8pPr lvl="7">
              <a:buNone/>
              <a:defRPr>
                <a:latin typeface="Vidaloka"/>
                <a:ea typeface="Vidaloka"/>
                <a:cs typeface="Vidaloka"/>
                <a:sym typeface="Vidaloka"/>
              </a:defRPr>
            </a:lvl8pPr>
            <a:lvl9pPr lvl="8">
              <a:buNone/>
              <a:defRPr>
                <a:latin typeface="Vidaloka"/>
                <a:ea typeface="Vidaloka"/>
                <a:cs typeface="Vidaloka"/>
                <a:sym typeface="Vidaloka"/>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2"/>
        <p:cNvGrpSpPr/>
        <p:nvPr/>
      </p:nvGrpSpPr>
      <p:grpSpPr>
        <a:xfrm>
          <a:off x="0" y="0"/>
          <a:ext cx="0" cy="0"/>
          <a:chOff x="0" y="0"/>
          <a:chExt cx="0" cy="0"/>
        </a:xfrm>
      </p:grpSpPr>
      <p:sp>
        <p:nvSpPr>
          <p:cNvPr id="393" name="Google Shape;393;p67"/>
          <p:cNvSpPr/>
          <p:nvPr/>
        </p:nvSpPr>
        <p:spPr>
          <a:xfrm>
            <a:off x="0" y="0"/>
            <a:ext cx="4572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7"/>
          <p:cNvSpPr txBox="1">
            <a:spLocks noGrp="1"/>
          </p:cNvSpPr>
          <p:nvPr>
            <p:ph type="title"/>
          </p:nvPr>
        </p:nvSpPr>
        <p:spPr>
          <a:xfrm>
            <a:off x="5283650" y="205975"/>
            <a:ext cx="3148800" cy="8574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5" name="Google Shape;395;p67"/>
          <p:cNvSpPr txBox="1">
            <a:spLocks noGrp="1"/>
          </p:cNvSpPr>
          <p:nvPr>
            <p:ph type="body" idx="1"/>
          </p:nvPr>
        </p:nvSpPr>
        <p:spPr>
          <a:xfrm>
            <a:off x="4980050" y="1349425"/>
            <a:ext cx="1799100" cy="2604300"/>
          </a:xfrm>
          <a:prstGeom prst="rect">
            <a:avLst/>
          </a:prstGeom>
        </p:spPr>
        <p:txBody>
          <a:bodyPr spcFirstLastPara="1" wrap="square" lIns="91425" tIns="91425" rIns="91425" bIns="91425" anchor="t" anchorCtr="0">
            <a:noAutofit/>
          </a:bodyPr>
          <a:lstStyle>
            <a:lvl1pPr marL="457200" lvl="0" indent="-304800">
              <a:spcBef>
                <a:spcPts val="60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6" name="Google Shape;396;p67"/>
          <p:cNvSpPr txBox="1">
            <a:spLocks noGrp="1"/>
          </p:cNvSpPr>
          <p:nvPr>
            <p:ph type="body" idx="2"/>
          </p:nvPr>
        </p:nvSpPr>
        <p:spPr>
          <a:xfrm>
            <a:off x="6887597" y="1349425"/>
            <a:ext cx="1799100" cy="2604300"/>
          </a:xfrm>
          <a:prstGeom prst="rect">
            <a:avLst/>
          </a:prstGeom>
        </p:spPr>
        <p:txBody>
          <a:bodyPr spcFirstLastPara="1" wrap="square" lIns="91425" tIns="91425" rIns="91425" bIns="91425" anchor="t" anchorCtr="0">
            <a:noAutofit/>
          </a:bodyPr>
          <a:lstStyle>
            <a:lvl1pPr marL="457200" lvl="0" indent="-304800">
              <a:spcBef>
                <a:spcPts val="60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7" name="Google Shape;397;p67"/>
          <p:cNvSpPr txBox="1">
            <a:spLocks noGrp="1"/>
          </p:cNvSpPr>
          <p:nvPr>
            <p:ph type="sldNum" idx="12"/>
          </p:nvPr>
        </p:nvSpPr>
        <p:spPr>
          <a:xfrm>
            <a:off x="1188150" y="1194900"/>
            <a:ext cx="2195700" cy="2753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8"/>
        <p:cNvGrpSpPr/>
        <p:nvPr/>
      </p:nvGrpSpPr>
      <p:grpSpPr>
        <a:xfrm>
          <a:off x="0" y="0"/>
          <a:ext cx="0" cy="0"/>
          <a:chOff x="0" y="0"/>
          <a:chExt cx="0" cy="0"/>
        </a:xfrm>
      </p:grpSpPr>
      <p:sp>
        <p:nvSpPr>
          <p:cNvPr id="399" name="Google Shape;399;p68"/>
          <p:cNvSpPr/>
          <p:nvPr/>
        </p:nvSpPr>
        <p:spPr>
          <a:xfrm>
            <a:off x="0" y="0"/>
            <a:ext cx="4572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8"/>
          <p:cNvSpPr txBox="1">
            <a:spLocks noGrp="1"/>
          </p:cNvSpPr>
          <p:nvPr>
            <p:ph type="title"/>
          </p:nvPr>
        </p:nvSpPr>
        <p:spPr>
          <a:xfrm>
            <a:off x="5283650" y="205975"/>
            <a:ext cx="3148800" cy="8574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1" name="Google Shape;401;p68"/>
          <p:cNvSpPr txBox="1">
            <a:spLocks noGrp="1"/>
          </p:cNvSpPr>
          <p:nvPr>
            <p:ph type="sldNum" idx="12"/>
          </p:nvPr>
        </p:nvSpPr>
        <p:spPr>
          <a:xfrm>
            <a:off x="1188150" y="1194900"/>
            <a:ext cx="2195700" cy="2753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2"/>
        <p:cNvGrpSpPr/>
        <p:nvPr/>
      </p:nvGrpSpPr>
      <p:grpSpPr>
        <a:xfrm>
          <a:off x="0" y="0"/>
          <a:ext cx="0" cy="0"/>
          <a:chOff x="0" y="0"/>
          <a:chExt cx="0" cy="0"/>
        </a:xfrm>
      </p:grpSpPr>
      <p:sp>
        <p:nvSpPr>
          <p:cNvPr id="403" name="Google Shape;403;p69"/>
          <p:cNvSpPr/>
          <p:nvPr/>
        </p:nvSpPr>
        <p:spPr>
          <a:xfrm>
            <a:off x="0" y="0"/>
            <a:ext cx="4572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9"/>
          <p:cNvSpPr txBox="1">
            <a:spLocks noGrp="1"/>
          </p:cNvSpPr>
          <p:nvPr>
            <p:ph type="body" idx="1"/>
          </p:nvPr>
        </p:nvSpPr>
        <p:spPr>
          <a:xfrm>
            <a:off x="4572000" y="4101500"/>
            <a:ext cx="45720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200"/>
              <a:buNone/>
              <a:defRPr sz="1200"/>
            </a:lvl1pPr>
          </a:lstStyle>
          <a:p>
            <a:endParaRPr/>
          </a:p>
        </p:txBody>
      </p:sp>
      <p:sp>
        <p:nvSpPr>
          <p:cNvPr id="405" name="Google Shape;405;p69"/>
          <p:cNvSpPr txBox="1">
            <a:spLocks noGrp="1"/>
          </p:cNvSpPr>
          <p:nvPr>
            <p:ph type="sldNum" idx="12"/>
          </p:nvPr>
        </p:nvSpPr>
        <p:spPr>
          <a:xfrm>
            <a:off x="1188150" y="1194900"/>
            <a:ext cx="2195700" cy="2753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dark" type="blank">
  <p:cSld name="BLANK">
    <p:bg>
      <p:bgPr>
        <a:solidFill>
          <a:srgbClr val="1D1D1B"/>
        </a:solidFill>
        <a:effectLst/>
      </p:bgPr>
    </p:bg>
    <p:spTree>
      <p:nvGrpSpPr>
        <p:cNvPr id="1" name="Shape 406"/>
        <p:cNvGrpSpPr/>
        <p:nvPr/>
      </p:nvGrpSpPr>
      <p:grpSpPr>
        <a:xfrm>
          <a:off x="0" y="0"/>
          <a:ext cx="0" cy="0"/>
          <a:chOff x="0" y="0"/>
          <a:chExt cx="0" cy="0"/>
        </a:xfrm>
      </p:grpSpPr>
      <p:sp>
        <p:nvSpPr>
          <p:cNvPr id="407" name="Google Shape;407;p70"/>
          <p:cNvSpPr/>
          <p:nvPr/>
        </p:nvSpPr>
        <p:spPr>
          <a:xfrm>
            <a:off x="1188450" y="1194900"/>
            <a:ext cx="6767100" cy="2753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0"/>
          <p:cNvSpPr txBox="1">
            <a:spLocks noGrp="1"/>
          </p:cNvSpPr>
          <p:nvPr>
            <p:ph type="sldNum" idx="12"/>
          </p:nvPr>
        </p:nvSpPr>
        <p:spPr>
          <a:xfrm>
            <a:off x="1188150" y="3948600"/>
            <a:ext cx="6767100" cy="11949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light">
  <p:cSld name="BLANK_1">
    <p:bg>
      <p:bgPr>
        <a:solidFill>
          <a:srgbClr val="FFFFFF"/>
        </a:solidFill>
        <a:effectLst/>
      </p:bgPr>
    </p:bg>
    <p:spTree>
      <p:nvGrpSpPr>
        <p:cNvPr id="1" name="Shape 409"/>
        <p:cNvGrpSpPr/>
        <p:nvPr/>
      </p:nvGrpSpPr>
      <p:grpSpPr>
        <a:xfrm>
          <a:off x="0" y="0"/>
          <a:ext cx="0" cy="0"/>
          <a:chOff x="0" y="0"/>
          <a:chExt cx="0" cy="0"/>
        </a:xfrm>
      </p:grpSpPr>
      <p:sp>
        <p:nvSpPr>
          <p:cNvPr id="410" name="Google Shape;410;p71"/>
          <p:cNvSpPr/>
          <p:nvPr/>
        </p:nvSpPr>
        <p:spPr>
          <a:xfrm>
            <a:off x="1188450" y="1194900"/>
            <a:ext cx="6767100" cy="2753700"/>
          </a:xfrm>
          <a:prstGeom prst="rect">
            <a:avLst/>
          </a:prstGeom>
          <a:noFill/>
          <a:ln w="9525" cap="flat"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1"/>
          <p:cNvSpPr txBox="1">
            <a:spLocks noGrp="1"/>
          </p:cNvSpPr>
          <p:nvPr>
            <p:ph type="sldNum" idx="12"/>
          </p:nvPr>
        </p:nvSpPr>
        <p:spPr>
          <a:xfrm>
            <a:off x="1188450" y="3948600"/>
            <a:ext cx="6767100" cy="1194900"/>
          </a:xfrm>
          <a:prstGeom prst="rect">
            <a:avLst/>
          </a:prstGeom>
          <a:noFill/>
          <a:ln>
            <a:noFill/>
          </a:ln>
        </p:spPr>
        <p:txBody>
          <a:bodyPr spcFirstLastPara="1" wrap="square" lIns="91425" tIns="91425" rIns="91425" bIns="91425" anchor="ctr" anchorCtr="0">
            <a:noAutofit/>
          </a:bodyPr>
          <a:lstStyle>
            <a:lvl1pPr lvl="0">
              <a:buNone/>
              <a:defRPr>
                <a:solidFill>
                  <a:srgbClr val="1D1D1B"/>
                </a:solidFill>
              </a:defRPr>
            </a:lvl1pPr>
            <a:lvl2pPr lvl="1">
              <a:buNone/>
              <a:defRPr>
                <a:solidFill>
                  <a:srgbClr val="1D1D1B"/>
                </a:solidFill>
              </a:defRPr>
            </a:lvl2pPr>
            <a:lvl3pPr lvl="2">
              <a:buNone/>
              <a:defRPr>
                <a:solidFill>
                  <a:srgbClr val="1D1D1B"/>
                </a:solidFill>
              </a:defRPr>
            </a:lvl3pPr>
            <a:lvl4pPr lvl="3">
              <a:buNone/>
              <a:defRPr>
                <a:solidFill>
                  <a:srgbClr val="1D1D1B"/>
                </a:solidFill>
              </a:defRPr>
            </a:lvl4pPr>
            <a:lvl5pPr lvl="4">
              <a:buNone/>
              <a:defRPr>
                <a:solidFill>
                  <a:srgbClr val="1D1D1B"/>
                </a:solidFill>
              </a:defRPr>
            </a:lvl5pPr>
            <a:lvl6pPr lvl="5">
              <a:buNone/>
              <a:defRPr>
                <a:solidFill>
                  <a:srgbClr val="1D1D1B"/>
                </a:solidFill>
              </a:defRPr>
            </a:lvl6pPr>
            <a:lvl7pPr lvl="6">
              <a:buNone/>
              <a:defRPr>
                <a:solidFill>
                  <a:srgbClr val="1D1D1B"/>
                </a:solidFill>
              </a:defRPr>
            </a:lvl7pPr>
            <a:lvl8pPr lvl="7">
              <a:buNone/>
              <a:defRPr>
                <a:solidFill>
                  <a:srgbClr val="1D1D1B"/>
                </a:solidFill>
              </a:defRPr>
            </a:lvl8pPr>
            <a:lvl9pPr lvl="8">
              <a:buNone/>
              <a:defRPr>
                <a:solidFill>
                  <a:srgbClr val="1D1D1B"/>
                </a:solidFill>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412"/>
        <p:cNvGrpSpPr/>
        <p:nvPr/>
      </p:nvGrpSpPr>
      <p:grpSpPr>
        <a:xfrm>
          <a:off x="0" y="0"/>
          <a:ext cx="0" cy="0"/>
          <a:chOff x="0" y="0"/>
          <a:chExt cx="0" cy="0"/>
        </a:xfrm>
      </p:grpSpPr>
      <p:pic>
        <p:nvPicPr>
          <p:cNvPr id="413" name="Google Shape;413;p72">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414" name="Google Shape;414;p72">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6_PPTMON slide">
  <p:cSld name="6_PPTMON slide">
    <p:spTree>
      <p:nvGrpSpPr>
        <p:cNvPr id="1" name="Shape 415"/>
        <p:cNvGrpSpPr/>
        <p:nvPr/>
      </p:nvGrpSpPr>
      <p:grpSpPr>
        <a:xfrm>
          <a:off x="0" y="0"/>
          <a:ext cx="0" cy="0"/>
          <a:chOff x="0" y="0"/>
          <a:chExt cx="0" cy="0"/>
        </a:xfrm>
      </p:grpSpPr>
      <p:pic>
        <p:nvPicPr>
          <p:cNvPr id="416" name="Google Shape;416;p73">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417" name="Google Shape;417;p73">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418" name="Google Shape;418;p73"/>
          <p:cNvCxnSpPr/>
          <p:nvPr/>
        </p:nvCxnSpPr>
        <p:spPr>
          <a:xfrm>
            <a:off x="319500" y="8708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419" name="Google Shape;419;p73"/>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420" name="Google Shape;420;p73"/>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421" name="Google Shape;421;p73"/>
          <p:cNvSpPr>
            <a:spLocks noGrp="1"/>
          </p:cNvSpPr>
          <p:nvPr>
            <p:ph type="pic" idx="2"/>
          </p:nvPr>
        </p:nvSpPr>
        <p:spPr>
          <a:xfrm>
            <a:off x="319500" y="1028503"/>
            <a:ext cx="3156900" cy="3551400"/>
          </a:xfrm>
          <a:prstGeom prst="rect">
            <a:avLst/>
          </a:prstGeom>
          <a:solidFill>
            <a:srgbClr val="F2F2F2"/>
          </a:solidFill>
          <a:ln>
            <a:noFill/>
          </a:ln>
        </p:spPr>
        <p:txBody>
          <a:bodyPr spcFirstLastPara="1" wrap="square" lIns="68575" tIns="621000" rIns="68575" bIns="34275" anchor="ctr" anchorCtr="1">
            <a:noAutofit/>
          </a:bodyPr>
          <a:lstStyle>
            <a:lvl1pPr marR="0" lvl="0" algn="l">
              <a:lnSpc>
                <a:spcPct val="90000"/>
              </a:lnSpc>
              <a:spcBef>
                <a:spcPts val="800"/>
              </a:spcBef>
              <a:spcAft>
                <a:spcPts val="0"/>
              </a:spcAft>
              <a:buClr>
                <a:schemeClr val="dk1"/>
              </a:buClr>
              <a:buSzPts val="12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9pPr>
          </a:lstStyle>
          <a:p>
            <a:endParaRPr/>
          </a:p>
        </p:txBody>
      </p:sp>
      <p:sp>
        <p:nvSpPr>
          <p:cNvPr id="422" name="Google Shape;422;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423"/>
        <p:cNvGrpSpPr/>
        <p:nvPr/>
      </p:nvGrpSpPr>
      <p:grpSpPr>
        <a:xfrm>
          <a:off x="0" y="0"/>
          <a:ext cx="0" cy="0"/>
          <a:chOff x="0" y="0"/>
          <a:chExt cx="0" cy="0"/>
        </a:xfrm>
      </p:grpSpPr>
      <p:pic>
        <p:nvPicPr>
          <p:cNvPr id="424" name="Google Shape;424;p74">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425" name="Google Shape;425;p74">
            <a:hlinkClick r:id="rId4"/>
          </p:cNvPr>
          <p:cNvSpPr txBox="1"/>
          <p:nvPr/>
        </p:nvSpPr>
        <p:spPr>
          <a:xfrm>
            <a:off x="3326232" y="5297943"/>
            <a:ext cx="2018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cxnSp>
        <p:nvCxnSpPr>
          <p:cNvPr id="426" name="Google Shape;426;p74"/>
          <p:cNvCxnSpPr/>
          <p:nvPr/>
        </p:nvCxnSpPr>
        <p:spPr>
          <a:xfrm>
            <a:off x="319500" y="413656"/>
            <a:ext cx="8505000" cy="0"/>
          </a:xfrm>
          <a:prstGeom prst="straightConnector1">
            <a:avLst/>
          </a:prstGeom>
          <a:noFill/>
          <a:ln w="9525" cap="flat" cmpd="sng">
            <a:solidFill>
              <a:srgbClr val="2F2F2D"/>
            </a:solidFill>
            <a:prstDash val="solid"/>
            <a:miter lim="800000"/>
            <a:headEnd type="none" w="sm" len="sm"/>
            <a:tailEnd type="none" w="sm" len="sm"/>
          </a:ln>
        </p:spPr>
      </p:cxnSp>
      <p:cxnSp>
        <p:nvCxnSpPr>
          <p:cNvPr id="427" name="Google Shape;427;p74"/>
          <p:cNvCxnSpPr/>
          <p:nvPr/>
        </p:nvCxnSpPr>
        <p:spPr>
          <a:xfrm>
            <a:off x="319500" y="4737615"/>
            <a:ext cx="8505000" cy="0"/>
          </a:xfrm>
          <a:prstGeom prst="straightConnector1">
            <a:avLst/>
          </a:prstGeom>
          <a:noFill/>
          <a:ln w="9525" cap="flat" cmpd="sng">
            <a:solidFill>
              <a:srgbClr val="2F2F2D"/>
            </a:solidFill>
            <a:prstDash val="solid"/>
            <a:miter lim="800000"/>
            <a:headEnd type="none" w="sm" len="sm"/>
            <a:tailEnd type="none" w="sm" len="sm"/>
          </a:ln>
        </p:spPr>
      </p:cxnSp>
      <p:sp>
        <p:nvSpPr>
          <p:cNvPr id="428" name="Google Shape;428;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PTMON custom">
  <p:cSld name="PPTMON custom">
    <p:spTree>
      <p:nvGrpSpPr>
        <p:cNvPr id="1" name="Shape 429"/>
        <p:cNvGrpSpPr/>
        <p:nvPr/>
      </p:nvGrpSpPr>
      <p:grpSpPr>
        <a:xfrm>
          <a:off x="0" y="0"/>
          <a:ext cx="0" cy="0"/>
          <a:chOff x="0" y="0"/>
          <a:chExt cx="0" cy="0"/>
        </a:xfrm>
      </p:grpSpPr>
      <p:pic>
        <p:nvPicPr>
          <p:cNvPr id="430" name="Google Shape;430;p75">
            <a:hlinkClick r:id="rId2"/>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18422" y="5297943"/>
            <a:ext cx="1299348" cy="142875"/>
          </a:xfrm>
          <a:prstGeom prst="rect">
            <a:avLst/>
          </a:prstGeom>
          <a:noFill/>
          <a:ln>
            <a:noFill/>
          </a:ln>
        </p:spPr>
      </p:pic>
      <p:sp>
        <p:nvSpPr>
          <p:cNvPr id="431" name="Google Shape;431;p75">
            <a:hlinkClick r:id="rId4"/>
          </p:cNvPr>
          <p:cNvSpPr txBox="1"/>
          <p:nvPr/>
        </p:nvSpPr>
        <p:spPr>
          <a:xfrm>
            <a:off x="3326232" y="5297943"/>
            <a:ext cx="2018100" cy="1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r"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F9F4"/>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F9F6EF"/>
        </a:solidFill>
        <a:effectLst/>
      </p:bgPr>
    </p:bg>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52525"/>
              </a:buClr>
              <a:buSzPts val="2800"/>
              <a:buFont typeface="Barlow Condensed"/>
              <a:buNone/>
              <a:defRPr sz="2800">
                <a:solidFill>
                  <a:srgbClr val="252525"/>
                </a:solidFill>
                <a:latin typeface="Barlow Condensed"/>
                <a:ea typeface="Barlow Condensed"/>
                <a:cs typeface="Barlow Condensed"/>
                <a:sym typeface="Barlow Condensed"/>
              </a:defRPr>
            </a:lvl1pPr>
            <a:lvl2pPr lvl="1">
              <a:spcBef>
                <a:spcPts val="0"/>
              </a:spcBef>
              <a:spcAft>
                <a:spcPts val="0"/>
              </a:spcAft>
              <a:buClr>
                <a:srgbClr val="252525"/>
              </a:buClr>
              <a:buSzPts val="2800"/>
              <a:buFont typeface="Barlow Condensed"/>
              <a:buNone/>
              <a:defRPr sz="2800">
                <a:solidFill>
                  <a:srgbClr val="252525"/>
                </a:solidFill>
                <a:latin typeface="Barlow Condensed"/>
                <a:ea typeface="Barlow Condensed"/>
                <a:cs typeface="Barlow Condensed"/>
                <a:sym typeface="Barlow Condensed"/>
              </a:defRPr>
            </a:lvl2pPr>
            <a:lvl3pPr lvl="2">
              <a:spcBef>
                <a:spcPts val="0"/>
              </a:spcBef>
              <a:spcAft>
                <a:spcPts val="0"/>
              </a:spcAft>
              <a:buClr>
                <a:srgbClr val="252525"/>
              </a:buClr>
              <a:buSzPts val="2800"/>
              <a:buFont typeface="Barlow Condensed"/>
              <a:buNone/>
              <a:defRPr sz="2800">
                <a:solidFill>
                  <a:srgbClr val="252525"/>
                </a:solidFill>
                <a:latin typeface="Barlow Condensed"/>
                <a:ea typeface="Barlow Condensed"/>
                <a:cs typeface="Barlow Condensed"/>
                <a:sym typeface="Barlow Condensed"/>
              </a:defRPr>
            </a:lvl3pPr>
            <a:lvl4pPr lvl="3">
              <a:spcBef>
                <a:spcPts val="0"/>
              </a:spcBef>
              <a:spcAft>
                <a:spcPts val="0"/>
              </a:spcAft>
              <a:buClr>
                <a:srgbClr val="252525"/>
              </a:buClr>
              <a:buSzPts val="2800"/>
              <a:buFont typeface="Barlow Condensed"/>
              <a:buNone/>
              <a:defRPr sz="2800">
                <a:solidFill>
                  <a:srgbClr val="252525"/>
                </a:solidFill>
                <a:latin typeface="Barlow Condensed"/>
                <a:ea typeface="Barlow Condensed"/>
                <a:cs typeface="Barlow Condensed"/>
                <a:sym typeface="Barlow Condensed"/>
              </a:defRPr>
            </a:lvl4pPr>
            <a:lvl5pPr lvl="4">
              <a:spcBef>
                <a:spcPts val="0"/>
              </a:spcBef>
              <a:spcAft>
                <a:spcPts val="0"/>
              </a:spcAft>
              <a:buClr>
                <a:srgbClr val="252525"/>
              </a:buClr>
              <a:buSzPts val="2800"/>
              <a:buFont typeface="Barlow Condensed"/>
              <a:buNone/>
              <a:defRPr sz="2800">
                <a:solidFill>
                  <a:srgbClr val="252525"/>
                </a:solidFill>
                <a:latin typeface="Barlow Condensed"/>
                <a:ea typeface="Barlow Condensed"/>
                <a:cs typeface="Barlow Condensed"/>
                <a:sym typeface="Barlow Condensed"/>
              </a:defRPr>
            </a:lvl5pPr>
            <a:lvl6pPr lvl="5">
              <a:spcBef>
                <a:spcPts val="0"/>
              </a:spcBef>
              <a:spcAft>
                <a:spcPts val="0"/>
              </a:spcAft>
              <a:buClr>
                <a:srgbClr val="252525"/>
              </a:buClr>
              <a:buSzPts val="2800"/>
              <a:buFont typeface="Barlow Condensed"/>
              <a:buNone/>
              <a:defRPr sz="2800">
                <a:solidFill>
                  <a:srgbClr val="252525"/>
                </a:solidFill>
                <a:latin typeface="Barlow Condensed"/>
                <a:ea typeface="Barlow Condensed"/>
                <a:cs typeface="Barlow Condensed"/>
                <a:sym typeface="Barlow Condensed"/>
              </a:defRPr>
            </a:lvl6pPr>
            <a:lvl7pPr lvl="6">
              <a:spcBef>
                <a:spcPts val="0"/>
              </a:spcBef>
              <a:spcAft>
                <a:spcPts val="0"/>
              </a:spcAft>
              <a:buClr>
                <a:srgbClr val="252525"/>
              </a:buClr>
              <a:buSzPts val="2800"/>
              <a:buFont typeface="Barlow Condensed"/>
              <a:buNone/>
              <a:defRPr sz="2800">
                <a:solidFill>
                  <a:srgbClr val="252525"/>
                </a:solidFill>
                <a:latin typeface="Barlow Condensed"/>
                <a:ea typeface="Barlow Condensed"/>
                <a:cs typeface="Barlow Condensed"/>
                <a:sym typeface="Barlow Condensed"/>
              </a:defRPr>
            </a:lvl7pPr>
            <a:lvl8pPr lvl="7">
              <a:spcBef>
                <a:spcPts val="0"/>
              </a:spcBef>
              <a:spcAft>
                <a:spcPts val="0"/>
              </a:spcAft>
              <a:buClr>
                <a:srgbClr val="252525"/>
              </a:buClr>
              <a:buSzPts val="2800"/>
              <a:buFont typeface="Barlow Condensed"/>
              <a:buNone/>
              <a:defRPr sz="2800">
                <a:solidFill>
                  <a:srgbClr val="252525"/>
                </a:solidFill>
                <a:latin typeface="Barlow Condensed"/>
                <a:ea typeface="Barlow Condensed"/>
                <a:cs typeface="Barlow Condensed"/>
                <a:sym typeface="Barlow Condensed"/>
              </a:defRPr>
            </a:lvl8pPr>
            <a:lvl9pPr lvl="8">
              <a:spcBef>
                <a:spcPts val="0"/>
              </a:spcBef>
              <a:spcAft>
                <a:spcPts val="0"/>
              </a:spcAft>
              <a:buClr>
                <a:srgbClr val="252525"/>
              </a:buClr>
              <a:buSzPts val="2800"/>
              <a:buFont typeface="Barlow Condensed"/>
              <a:buNone/>
              <a:defRPr sz="2800">
                <a:solidFill>
                  <a:srgbClr val="252525"/>
                </a:solidFill>
                <a:latin typeface="Barlow Condensed"/>
                <a:ea typeface="Barlow Condensed"/>
                <a:cs typeface="Barlow Condensed"/>
                <a:sym typeface="Barlow Condensed"/>
              </a:defRPr>
            </a:lvl9pPr>
          </a:lstStyle>
          <a:p>
            <a:endParaRPr/>
          </a:p>
        </p:txBody>
      </p:sp>
      <p:sp>
        <p:nvSpPr>
          <p:cNvPr id="168" name="Google Shape;168;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252525"/>
              </a:buClr>
              <a:buSzPts val="1800"/>
              <a:buFont typeface="Barlow Condensed"/>
              <a:buChar char="●"/>
              <a:defRPr sz="1800">
                <a:solidFill>
                  <a:srgbClr val="252525"/>
                </a:solidFill>
                <a:latin typeface="Barlow Condensed"/>
                <a:ea typeface="Barlow Condensed"/>
                <a:cs typeface="Barlow Condensed"/>
                <a:sym typeface="Barlow Condensed"/>
              </a:defRPr>
            </a:lvl1pPr>
            <a:lvl2pPr marL="914400" lvl="1" indent="-317500">
              <a:lnSpc>
                <a:spcPct val="115000"/>
              </a:lnSpc>
              <a:spcBef>
                <a:spcPts val="1600"/>
              </a:spcBef>
              <a:spcAft>
                <a:spcPts val="0"/>
              </a:spcAft>
              <a:buClr>
                <a:srgbClr val="252525"/>
              </a:buClr>
              <a:buSzPts val="1400"/>
              <a:buFont typeface="Barlow Condensed"/>
              <a:buChar char="○"/>
              <a:defRPr>
                <a:solidFill>
                  <a:srgbClr val="252525"/>
                </a:solidFill>
                <a:latin typeface="Barlow Condensed"/>
                <a:ea typeface="Barlow Condensed"/>
                <a:cs typeface="Barlow Condensed"/>
                <a:sym typeface="Barlow Condensed"/>
              </a:defRPr>
            </a:lvl2pPr>
            <a:lvl3pPr marL="1371600" lvl="2" indent="-317500">
              <a:lnSpc>
                <a:spcPct val="115000"/>
              </a:lnSpc>
              <a:spcBef>
                <a:spcPts val="1600"/>
              </a:spcBef>
              <a:spcAft>
                <a:spcPts val="0"/>
              </a:spcAft>
              <a:buClr>
                <a:srgbClr val="252525"/>
              </a:buClr>
              <a:buSzPts val="1400"/>
              <a:buFont typeface="Barlow Condensed"/>
              <a:buChar char="■"/>
              <a:defRPr>
                <a:solidFill>
                  <a:srgbClr val="252525"/>
                </a:solidFill>
                <a:latin typeface="Barlow Condensed"/>
                <a:ea typeface="Barlow Condensed"/>
                <a:cs typeface="Barlow Condensed"/>
                <a:sym typeface="Barlow Condensed"/>
              </a:defRPr>
            </a:lvl3pPr>
            <a:lvl4pPr marL="1828800" lvl="3" indent="-317500">
              <a:lnSpc>
                <a:spcPct val="115000"/>
              </a:lnSpc>
              <a:spcBef>
                <a:spcPts val="1600"/>
              </a:spcBef>
              <a:spcAft>
                <a:spcPts val="0"/>
              </a:spcAft>
              <a:buClr>
                <a:srgbClr val="252525"/>
              </a:buClr>
              <a:buSzPts val="1400"/>
              <a:buFont typeface="Barlow Condensed"/>
              <a:buChar char="●"/>
              <a:defRPr>
                <a:solidFill>
                  <a:srgbClr val="252525"/>
                </a:solidFill>
                <a:latin typeface="Barlow Condensed"/>
                <a:ea typeface="Barlow Condensed"/>
                <a:cs typeface="Barlow Condensed"/>
                <a:sym typeface="Barlow Condensed"/>
              </a:defRPr>
            </a:lvl4pPr>
            <a:lvl5pPr marL="2286000" lvl="4" indent="-317500">
              <a:lnSpc>
                <a:spcPct val="115000"/>
              </a:lnSpc>
              <a:spcBef>
                <a:spcPts val="1600"/>
              </a:spcBef>
              <a:spcAft>
                <a:spcPts val="0"/>
              </a:spcAft>
              <a:buClr>
                <a:srgbClr val="252525"/>
              </a:buClr>
              <a:buSzPts val="1400"/>
              <a:buFont typeface="Barlow Condensed"/>
              <a:buChar char="○"/>
              <a:defRPr>
                <a:solidFill>
                  <a:srgbClr val="252525"/>
                </a:solidFill>
                <a:latin typeface="Barlow Condensed"/>
                <a:ea typeface="Barlow Condensed"/>
                <a:cs typeface="Barlow Condensed"/>
                <a:sym typeface="Barlow Condensed"/>
              </a:defRPr>
            </a:lvl5pPr>
            <a:lvl6pPr marL="2743200" lvl="5" indent="-317500">
              <a:lnSpc>
                <a:spcPct val="115000"/>
              </a:lnSpc>
              <a:spcBef>
                <a:spcPts val="1600"/>
              </a:spcBef>
              <a:spcAft>
                <a:spcPts val="0"/>
              </a:spcAft>
              <a:buClr>
                <a:srgbClr val="252525"/>
              </a:buClr>
              <a:buSzPts val="1400"/>
              <a:buFont typeface="Barlow Condensed"/>
              <a:buChar char="■"/>
              <a:defRPr>
                <a:solidFill>
                  <a:srgbClr val="252525"/>
                </a:solidFill>
                <a:latin typeface="Barlow Condensed"/>
                <a:ea typeface="Barlow Condensed"/>
                <a:cs typeface="Barlow Condensed"/>
                <a:sym typeface="Barlow Condensed"/>
              </a:defRPr>
            </a:lvl6pPr>
            <a:lvl7pPr marL="3200400" lvl="6" indent="-317500">
              <a:lnSpc>
                <a:spcPct val="115000"/>
              </a:lnSpc>
              <a:spcBef>
                <a:spcPts val="1600"/>
              </a:spcBef>
              <a:spcAft>
                <a:spcPts val="0"/>
              </a:spcAft>
              <a:buClr>
                <a:srgbClr val="252525"/>
              </a:buClr>
              <a:buSzPts val="1400"/>
              <a:buFont typeface="Barlow Condensed"/>
              <a:buChar char="●"/>
              <a:defRPr>
                <a:solidFill>
                  <a:srgbClr val="252525"/>
                </a:solidFill>
                <a:latin typeface="Barlow Condensed"/>
                <a:ea typeface="Barlow Condensed"/>
                <a:cs typeface="Barlow Condensed"/>
                <a:sym typeface="Barlow Condensed"/>
              </a:defRPr>
            </a:lvl7pPr>
            <a:lvl8pPr marL="3657600" lvl="7" indent="-317500">
              <a:lnSpc>
                <a:spcPct val="115000"/>
              </a:lnSpc>
              <a:spcBef>
                <a:spcPts val="1600"/>
              </a:spcBef>
              <a:spcAft>
                <a:spcPts val="0"/>
              </a:spcAft>
              <a:buClr>
                <a:srgbClr val="252525"/>
              </a:buClr>
              <a:buSzPts val="1400"/>
              <a:buFont typeface="Barlow Condensed"/>
              <a:buChar char="○"/>
              <a:defRPr>
                <a:solidFill>
                  <a:srgbClr val="252525"/>
                </a:solidFill>
                <a:latin typeface="Barlow Condensed"/>
                <a:ea typeface="Barlow Condensed"/>
                <a:cs typeface="Barlow Condensed"/>
                <a:sym typeface="Barlow Condensed"/>
              </a:defRPr>
            </a:lvl8pPr>
            <a:lvl9pPr marL="4114800" lvl="8" indent="-317500">
              <a:lnSpc>
                <a:spcPct val="115000"/>
              </a:lnSpc>
              <a:spcBef>
                <a:spcPts val="1600"/>
              </a:spcBef>
              <a:spcAft>
                <a:spcPts val="1600"/>
              </a:spcAft>
              <a:buClr>
                <a:srgbClr val="252525"/>
              </a:buClr>
              <a:buSzPts val="1400"/>
              <a:buFont typeface="Barlow Condensed"/>
              <a:buChar char="■"/>
              <a:defRPr>
                <a:solidFill>
                  <a:srgbClr val="252525"/>
                </a:solidFill>
                <a:latin typeface="Barlow Condensed"/>
                <a:ea typeface="Barlow Condensed"/>
                <a:cs typeface="Barlow Condensed"/>
                <a:sym typeface="Barlow Condensed"/>
              </a:defRPr>
            </a:lvl9pPr>
          </a:lstStyle>
          <a:p>
            <a:endParaRPr/>
          </a:p>
        </p:txBody>
      </p:sp>
      <p:sp>
        <p:nvSpPr>
          <p:cNvPr id="169" name="Google Shape;16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
        <p:nvSpPr>
          <p:cNvPr id="170" name="Google Shape;170;p29"/>
          <p:cNvSpPr txBox="1"/>
          <p:nvPr/>
        </p:nvSpPr>
        <p:spPr>
          <a:xfrm rot="5400000">
            <a:off x="-679350" y="47352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a:solidFill>
                  <a:schemeClr val="dk1"/>
                </a:solidFill>
                <a:latin typeface="Barlow Condensed"/>
                <a:ea typeface="Barlow Condensed"/>
                <a:cs typeface="Barlow Condensed"/>
                <a:sym typeface="Barlow Condensed"/>
              </a:rPr>
              <a:t>SLIDESMANIA.COM</a:t>
            </a:r>
            <a:endParaRPr sz="1100">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6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372"/>
        <p:cNvGrpSpPr/>
        <p:nvPr/>
      </p:nvGrpSpPr>
      <p:grpSpPr>
        <a:xfrm>
          <a:off x="0" y="0"/>
          <a:ext cx="0" cy="0"/>
          <a:chOff x="0" y="0"/>
          <a:chExt cx="0" cy="0"/>
        </a:xfrm>
      </p:grpSpPr>
      <p:sp>
        <p:nvSpPr>
          <p:cNvPr id="373" name="Google Shape;373;p62"/>
          <p:cNvSpPr txBox="1">
            <a:spLocks noGrp="1"/>
          </p:cNvSpPr>
          <p:nvPr>
            <p:ph type="title"/>
          </p:nvPr>
        </p:nvSpPr>
        <p:spPr>
          <a:xfrm>
            <a:off x="5283650" y="205975"/>
            <a:ext cx="3148800" cy="857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1pPr>
            <a:lvl2pPr lvl="1"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2pPr>
            <a:lvl3pPr lvl="2"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3pPr>
            <a:lvl4pPr lvl="3"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4pPr>
            <a:lvl5pPr lvl="4"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5pPr>
            <a:lvl6pPr lvl="5"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6pPr>
            <a:lvl7pPr lvl="6"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7pPr>
            <a:lvl8pPr lvl="7"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8pPr>
            <a:lvl9pPr lvl="8"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9pPr>
          </a:lstStyle>
          <a:p>
            <a:endParaRPr/>
          </a:p>
        </p:txBody>
      </p:sp>
      <p:sp>
        <p:nvSpPr>
          <p:cNvPr id="374" name="Google Shape;374;p62"/>
          <p:cNvSpPr txBox="1">
            <a:spLocks noGrp="1"/>
          </p:cNvSpPr>
          <p:nvPr>
            <p:ph type="body" idx="1"/>
          </p:nvPr>
        </p:nvSpPr>
        <p:spPr>
          <a:xfrm>
            <a:off x="5001600" y="1425025"/>
            <a:ext cx="3712800" cy="33291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600"/>
              </a:spcBef>
              <a:spcAft>
                <a:spcPts val="0"/>
              </a:spcAft>
              <a:buClr>
                <a:srgbClr val="576574"/>
              </a:buClr>
              <a:buSzPts val="1300"/>
              <a:buFont typeface="Raleway"/>
              <a:buChar char="▫"/>
              <a:defRPr sz="1300">
                <a:solidFill>
                  <a:srgbClr val="576574"/>
                </a:solidFill>
                <a:latin typeface="Raleway"/>
                <a:ea typeface="Raleway"/>
                <a:cs typeface="Raleway"/>
                <a:sym typeface="Raleway"/>
              </a:defRPr>
            </a:lvl1pPr>
            <a:lvl2pPr marL="914400" lvl="1"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2pPr>
            <a:lvl3pPr marL="1371600" lvl="2"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3pPr>
            <a:lvl4pPr marL="1828800" lvl="3"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4pPr>
            <a:lvl5pPr marL="2286000" lvl="4"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5pPr>
            <a:lvl6pPr marL="2743200" lvl="5"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6pPr>
            <a:lvl7pPr marL="3200400" lvl="6"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7pPr>
            <a:lvl8pPr marL="3657600" lvl="7"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8pPr>
            <a:lvl9pPr marL="4114800" lvl="8"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9pPr>
          </a:lstStyle>
          <a:p>
            <a:endParaRPr/>
          </a:p>
        </p:txBody>
      </p:sp>
      <p:sp>
        <p:nvSpPr>
          <p:cNvPr id="375" name="Google Shape;375;p62"/>
          <p:cNvSpPr txBox="1">
            <a:spLocks noGrp="1"/>
          </p:cNvSpPr>
          <p:nvPr>
            <p:ph type="sldNum" idx="12"/>
          </p:nvPr>
        </p:nvSpPr>
        <p:spPr>
          <a:xfrm>
            <a:off x="1188150" y="1194900"/>
            <a:ext cx="2195700" cy="27537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lvl1pPr lvl="0" algn="ctr">
              <a:buNone/>
              <a:defRPr sz="6000">
                <a:solidFill>
                  <a:srgbClr val="FFFFFF"/>
                </a:solidFill>
                <a:latin typeface="Vidaloka"/>
                <a:ea typeface="Vidaloka"/>
                <a:cs typeface="Vidaloka"/>
                <a:sym typeface="Vidaloka"/>
              </a:defRPr>
            </a:lvl1pPr>
            <a:lvl2pPr lvl="1" algn="ctr">
              <a:buNone/>
              <a:defRPr sz="6000">
                <a:solidFill>
                  <a:srgbClr val="FFFFFF"/>
                </a:solidFill>
                <a:latin typeface="Vidaloka"/>
                <a:ea typeface="Vidaloka"/>
                <a:cs typeface="Vidaloka"/>
                <a:sym typeface="Vidaloka"/>
              </a:defRPr>
            </a:lvl2pPr>
            <a:lvl3pPr lvl="2" algn="ctr">
              <a:buNone/>
              <a:defRPr sz="6000">
                <a:solidFill>
                  <a:srgbClr val="FFFFFF"/>
                </a:solidFill>
                <a:latin typeface="Vidaloka"/>
                <a:ea typeface="Vidaloka"/>
                <a:cs typeface="Vidaloka"/>
                <a:sym typeface="Vidaloka"/>
              </a:defRPr>
            </a:lvl3pPr>
            <a:lvl4pPr lvl="3" algn="ctr">
              <a:buNone/>
              <a:defRPr sz="6000">
                <a:solidFill>
                  <a:srgbClr val="FFFFFF"/>
                </a:solidFill>
                <a:latin typeface="Vidaloka"/>
                <a:ea typeface="Vidaloka"/>
                <a:cs typeface="Vidaloka"/>
                <a:sym typeface="Vidaloka"/>
              </a:defRPr>
            </a:lvl4pPr>
            <a:lvl5pPr lvl="4" algn="ctr">
              <a:buNone/>
              <a:defRPr sz="6000">
                <a:solidFill>
                  <a:srgbClr val="FFFFFF"/>
                </a:solidFill>
                <a:latin typeface="Vidaloka"/>
                <a:ea typeface="Vidaloka"/>
                <a:cs typeface="Vidaloka"/>
                <a:sym typeface="Vidaloka"/>
              </a:defRPr>
            </a:lvl5pPr>
            <a:lvl6pPr lvl="5" algn="ctr">
              <a:buNone/>
              <a:defRPr sz="6000">
                <a:solidFill>
                  <a:srgbClr val="FFFFFF"/>
                </a:solidFill>
                <a:latin typeface="Vidaloka"/>
                <a:ea typeface="Vidaloka"/>
                <a:cs typeface="Vidaloka"/>
                <a:sym typeface="Vidaloka"/>
              </a:defRPr>
            </a:lvl6pPr>
            <a:lvl7pPr lvl="6" algn="ctr">
              <a:buNone/>
              <a:defRPr sz="6000">
                <a:solidFill>
                  <a:srgbClr val="FFFFFF"/>
                </a:solidFill>
                <a:latin typeface="Vidaloka"/>
                <a:ea typeface="Vidaloka"/>
                <a:cs typeface="Vidaloka"/>
                <a:sym typeface="Vidaloka"/>
              </a:defRPr>
            </a:lvl7pPr>
            <a:lvl8pPr lvl="7" algn="ctr">
              <a:buNone/>
              <a:defRPr sz="6000">
                <a:solidFill>
                  <a:srgbClr val="FFFFFF"/>
                </a:solidFill>
                <a:latin typeface="Vidaloka"/>
                <a:ea typeface="Vidaloka"/>
                <a:cs typeface="Vidaloka"/>
                <a:sym typeface="Vidaloka"/>
              </a:defRPr>
            </a:lvl8pPr>
            <a:lvl9pPr lvl="8" algn="ctr">
              <a:buNone/>
              <a:defRPr sz="6000">
                <a:solidFill>
                  <a:srgbClr val="FFFFFF"/>
                </a:solidFill>
                <a:latin typeface="Vidaloka"/>
                <a:ea typeface="Vidaloka"/>
                <a:cs typeface="Vidaloka"/>
                <a:sym typeface="Vidaloka"/>
              </a:defRPr>
            </a:lvl9pPr>
          </a:lstStyle>
          <a:p>
            <a:pPr marL="0" lvl="0" indent="0" algn="ct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0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00.xml"/><Relationship Id="rId1" Type="http://schemas.openxmlformats.org/officeDocument/2006/relationships/slideLayout" Target="../slideLayouts/slideLayout55.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10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02.xml"/><Relationship Id="rId1" Type="http://schemas.openxmlformats.org/officeDocument/2006/relationships/slideLayout" Target="../slideLayouts/slideLayout67.xml"/><Relationship Id="rId5" Type="http://schemas.openxmlformats.org/officeDocument/2006/relationships/image" Target="../media/image206.png"/><Relationship Id="rId4" Type="http://schemas.openxmlformats.org/officeDocument/2006/relationships/image" Target="../media/image205.png"/></Relationships>
</file>

<file path=ppt/slides/_rels/slide10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03.xml"/><Relationship Id="rId1" Type="http://schemas.openxmlformats.org/officeDocument/2006/relationships/slideLayout" Target="../slideLayouts/slideLayout55.xml"/></Relationships>
</file>

<file path=ppt/slides/_rels/slide10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04.xml"/><Relationship Id="rId1" Type="http://schemas.openxmlformats.org/officeDocument/2006/relationships/slideLayout" Target="../slideLayouts/slideLayout55.xml"/><Relationship Id="rId5" Type="http://schemas.openxmlformats.org/officeDocument/2006/relationships/image" Target="../media/image210.png"/><Relationship Id="rId4" Type="http://schemas.openxmlformats.org/officeDocument/2006/relationships/image" Target="../media/image209.png"/></Relationships>
</file>

<file path=ppt/slides/_rels/slide10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05.xml"/><Relationship Id="rId1" Type="http://schemas.openxmlformats.org/officeDocument/2006/relationships/slideLayout" Target="../slideLayouts/slideLayout56.xml"/></Relationships>
</file>

<file path=ppt/slides/_rels/slide10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06.xml"/><Relationship Id="rId1" Type="http://schemas.openxmlformats.org/officeDocument/2006/relationships/slideLayout" Target="../slideLayouts/slideLayout39.xml"/><Relationship Id="rId4" Type="http://schemas.openxmlformats.org/officeDocument/2006/relationships/image" Target="../media/image213.png"/></Relationships>
</file>

<file path=ppt/slides/_rels/slide10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07.xml"/><Relationship Id="rId1" Type="http://schemas.openxmlformats.org/officeDocument/2006/relationships/slideLayout" Target="../slideLayouts/slideLayout39.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10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08.xml"/><Relationship Id="rId1" Type="http://schemas.openxmlformats.org/officeDocument/2006/relationships/slideLayout" Target="../slideLayouts/slideLayout56.xml"/><Relationship Id="rId4" Type="http://schemas.openxmlformats.org/officeDocument/2006/relationships/image" Target="../media/image219.png"/></Relationships>
</file>

<file path=ppt/slides/_rels/slide10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10.xml"/><Relationship Id="rId1" Type="http://schemas.openxmlformats.org/officeDocument/2006/relationships/slideLayout" Target="../slideLayouts/slideLayout48.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1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11.xml"/><Relationship Id="rId1" Type="http://schemas.openxmlformats.org/officeDocument/2006/relationships/slideLayout" Target="../slideLayouts/slideLayout5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1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12.xml"/><Relationship Id="rId1" Type="http://schemas.openxmlformats.org/officeDocument/2006/relationships/slideLayout" Target="../slideLayouts/slideLayout5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1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13.xml"/><Relationship Id="rId1" Type="http://schemas.openxmlformats.org/officeDocument/2006/relationships/slideLayout" Target="../slideLayouts/slideLayout56.xml"/><Relationship Id="rId4" Type="http://schemas.openxmlformats.org/officeDocument/2006/relationships/image" Target="../media/image226.png"/></Relationships>
</file>

<file path=ppt/slides/_rels/slide11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14.xml"/><Relationship Id="rId1" Type="http://schemas.openxmlformats.org/officeDocument/2006/relationships/slideLayout" Target="../slideLayouts/slideLayout56.xml"/><Relationship Id="rId5" Type="http://schemas.openxmlformats.org/officeDocument/2006/relationships/image" Target="../media/image229.png"/><Relationship Id="rId4" Type="http://schemas.openxmlformats.org/officeDocument/2006/relationships/image" Target="../media/image228.png"/></Relationships>
</file>

<file path=ppt/slides/_rels/slide11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173.png"/></Relationships>
</file>

<file path=ppt/slides/_rels/slide11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16.xml"/><Relationship Id="rId1" Type="http://schemas.openxmlformats.org/officeDocument/2006/relationships/slideLayout" Target="../slideLayouts/slideLayout67.xml"/></Relationships>
</file>

<file path=ppt/slides/_rels/slide11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17.xml"/><Relationship Id="rId1" Type="http://schemas.openxmlformats.org/officeDocument/2006/relationships/slideLayout" Target="../slideLayouts/slideLayout67.xml"/></Relationships>
</file>

<file path=ppt/slides/_rels/slide11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18.xml"/><Relationship Id="rId1" Type="http://schemas.openxmlformats.org/officeDocument/2006/relationships/slideLayout" Target="../slideLayouts/slideLayout67.xml"/></Relationships>
</file>

<file path=ppt/slides/_rels/slide1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67.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67.xml"/><Relationship Id="rId5" Type="http://schemas.openxmlformats.org/officeDocument/2006/relationships/image" Target="../media/image54.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67.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67.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6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67.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26.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26.xml"/><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6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78.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26.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6.xml"/><Relationship Id="rId5" Type="http://schemas.openxmlformats.org/officeDocument/2006/relationships/image" Target="../media/image86.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26.xml"/><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hyperlink" Target="http://drive.google.com/file/d/1ZDGsjPUr0gby7g9GyeogSVsT3XYbI-Kz/view" TargetMode="External"/><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26.xml"/><Relationship Id="rId5" Type="http://schemas.openxmlformats.org/officeDocument/2006/relationships/image" Target="../media/image103.pn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26.xml"/><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2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67.xml"/><Relationship Id="rId5" Type="http://schemas.openxmlformats.org/officeDocument/2006/relationships/image" Target="../media/image110.png"/><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67.xml"/><Relationship Id="rId5" Type="http://schemas.openxmlformats.org/officeDocument/2006/relationships/image" Target="../media/image113.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67.xml"/><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67.xml"/><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60.xml.rels><?xml version="1.0" encoding="UTF-8" standalone="yes"?>
<Relationships xmlns="http://schemas.openxmlformats.org/package/2006/relationships"><Relationship Id="rId3" Type="http://schemas.openxmlformats.org/officeDocument/2006/relationships/hyperlink" Target="http://drive.google.com/file/d/1T5VS-CBIvNeMe91OfZxjvhk3cEnLWMSq/view" TargetMode="External"/><Relationship Id="rId2" Type="http://schemas.openxmlformats.org/officeDocument/2006/relationships/notesSlide" Target="../notesSlides/notesSlide60.xml"/><Relationship Id="rId1" Type="http://schemas.openxmlformats.org/officeDocument/2006/relationships/slideLayout" Target="../slideLayouts/slideLayout67.xml"/><Relationship Id="rId6" Type="http://schemas.openxmlformats.org/officeDocument/2006/relationships/image" Target="../media/image121.jpg"/><Relationship Id="rId5" Type="http://schemas.openxmlformats.org/officeDocument/2006/relationships/hyperlink" Target="http://drive.google.com/file/d/1Fpmj0T03bBIFU_5zs15ayLsG4xRyREno/view" TargetMode="External"/><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1.xml"/><Relationship Id="rId1" Type="http://schemas.openxmlformats.org/officeDocument/2006/relationships/slideLayout" Target="../slideLayouts/slideLayout67.xml"/><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2.xml"/><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3.xml"/><Relationship Id="rId1" Type="http://schemas.openxmlformats.org/officeDocument/2006/relationships/slideLayout" Target="../slideLayouts/slideLayout67.xml"/><Relationship Id="rId5" Type="http://schemas.openxmlformats.org/officeDocument/2006/relationships/image" Target="../media/image127.png"/><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4.xml"/><Relationship Id="rId1" Type="http://schemas.openxmlformats.org/officeDocument/2006/relationships/slideLayout" Target="../slideLayouts/slideLayout67.xml"/><Relationship Id="rId6" Type="http://schemas.openxmlformats.org/officeDocument/2006/relationships/image" Target="../media/image127.png"/><Relationship Id="rId5" Type="http://schemas.openxmlformats.org/officeDocument/2006/relationships/image" Target="../media/image129.png"/><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65.xml"/><Relationship Id="rId1" Type="http://schemas.openxmlformats.org/officeDocument/2006/relationships/slideLayout" Target="../slideLayouts/slideLayout6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8.png"/></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7.xml"/><Relationship Id="rId1" Type="http://schemas.openxmlformats.org/officeDocument/2006/relationships/slideLayout" Target="../slideLayouts/slideLayout67.xml"/><Relationship Id="rId4" Type="http://schemas.openxmlformats.org/officeDocument/2006/relationships/image" Target="../media/image134.png"/></Relationships>
</file>

<file path=ppt/slides/_rels/slide68.xml.rels><?xml version="1.0" encoding="UTF-8" standalone="yes"?>
<Relationships xmlns="http://schemas.openxmlformats.org/package/2006/relationships"><Relationship Id="rId3" Type="http://schemas.openxmlformats.org/officeDocument/2006/relationships/image" Target="../media/image133.jpg"/><Relationship Id="rId7" Type="http://schemas.openxmlformats.org/officeDocument/2006/relationships/image" Target="../media/image134.png"/><Relationship Id="rId2" Type="http://schemas.openxmlformats.org/officeDocument/2006/relationships/notesSlide" Target="../notesSlides/notesSlide68.xml"/><Relationship Id="rId1" Type="http://schemas.openxmlformats.org/officeDocument/2006/relationships/slideLayout" Target="../slideLayouts/slideLayout6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6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39.png"/><Relationship Id="rId4" Type="http://schemas.openxmlformats.org/officeDocument/2006/relationships/image" Target="../media/image13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0.xml"/><Relationship Id="rId1" Type="http://schemas.openxmlformats.org/officeDocument/2006/relationships/slideLayout" Target="../slideLayouts/slideLayout5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1.xml"/><Relationship Id="rId1" Type="http://schemas.openxmlformats.org/officeDocument/2006/relationships/slideLayout" Target="../slideLayouts/slideLayout55.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2.xml"/><Relationship Id="rId1" Type="http://schemas.openxmlformats.org/officeDocument/2006/relationships/slideLayout" Target="../slideLayouts/slideLayout67.xml"/><Relationship Id="rId5" Type="http://schemas.openxmlformats.org/officeDocument/2006/relationships/image" Target="../media/image150.jpeg"/><Relationship Id="rId4" Type="http://schemas.openxmlformats.org/officeDocument/2006/relationships/image" Target="../media/image149.png"/></Relationships>
</file>

<file path=ppt/slides/_rels/slide7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3.xml"/><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4.xml"/><Relationship Id="rId1" Type="http://schemas.openxmlformats.org/officeDocument/2006/relationships/slideLayout" Target="../slideLayouts/slideLayout55.xml"/><Relationship Id="rId4" Type="http://schemas.openxmlformats.org/officeDocument/2006/relationships/image" Target="../media/image152.png"/></Relationships>
</file>

<file path=ppt/slides/_rels/slide7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5.xml"/><Relationship Id="rId1" Type="http://schemas.openxmlformats.org/officeDocument/2006/relationships/slideLayout" Target="../slideLayouts/slideLayout55.xml"/><Relationship Id="rId4" Type="http://schemas.openxmlformats.org/officeDocument/2006/relationships/image" Target="../media/image153.png"/></Relationships>
</file>

<file path=ppt/slides/_rels/slide7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6.xml"/><Relationship Id="rId1" Type="http://schemas.openxmlformats.org/officeDocument/2006/relationships/slideLayout" Target="../slideLayouts/slideLayout55.xml"/><Relationship Id="rId4" Type="http://schemas.openxmlformats.org/officeDocument/2006/relationships/image" Target="../media/image154.png"/></Relationships>
</file>

<file path=ppt/slides/_rels/slide7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7.xml"/><Relationship Id="rId1" Type="http://schemas.openxmlformats.org/officeDocument/2006/relationships/slideLayout" Target="../slideLayouts/slideLayout55.xml"/><Relationship Id="rId4" Type="http://schemas.openxmlformats.org/officeDocument/2006/relationships/image" Target="../media/image155.png"/></Relationships>
</file>

<file path=ppt/slides/_rels/slide7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8.xml"/><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9.xml"/><Relationship Id="rId1" Type="http://schemas.openxmlformats.org/officeDocument/2006/relationships/slideLayout" Target="../slideLayouts/slideLayout55.xml"/><Relationship Id="rId4" Type="http://schemas.openxmlformats.org/officeDocument/2006/relationships/image" Target="../media/image158.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0.xml"/><Relationship Id="rId1" Type="http://schemas.openxmlformats.org/officeDocument/2006/relationships/slideLayout" Target="../slideLayouts/slideLayout55.xml"/><Relationship Id="rId5" Type="http://schemas.openxmlformats.org/officeDocument/2006/relationships/image" Target="../media/image160.png"/><Relationship Id="rId4" Type="http://schemas.openxmlformats.org/officeDocument/2006/relationships/image" Target="../media/image159.png"/></Relationships>
</file>

<file path=ppt/slides/_rels/slide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1.xml"/><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82.xml"/><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3.xml"/><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4.xml"/><Relationship Id="rId1" Type="http://schemas.openxmlformats.org/officeDocument/2006/relationships/slideLayout" Target="../slideLayouts/slideLayout55.xml"/><Relationship Id="rId5" Type="http://schemas.openxmlformats.org/officeDocument/2006/relationships/image" Target="../media/image166.png"/><Relationship Id="rId4" Type="http://schemas.openxmlformats.org/officeDocument/2006/relationships/image" Target="../media/image165.png"/></Relationships>
</file>

<file path=ppt/slides/_rels/slide85.xml.rels><?xml version="1.0" encoding="UTF-8" standalone="yes"?>
<Relationships xmlns="http://schemas.openxmlformats.org/package/2006/relationships"><Relationship Id="rId3" Type="http://schemas.openxmlformats.org/officeDocument/2006/relationships/image" Target="../media/image167.jpg"/><Relationship Id="rId7" Type="http://schemas.openxmlformats.org/officeDocument/2006/relationships/image" Target="../media/image171.png"/><Relationship Id="rId2" Type="http://schemas.openxmlformats.org/officeDocument/2006/relationships/notesSlide" Target="../notesSlides/notesSlide85.xml"/><Relationship Id="rId1" Type="http://schemas.openxmlformats.org/officeDocument/2006/relationships/slideLayout" Target="../slideLayouts/slideLayout59.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8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73.png"/></Relationships>
</file>

<file path=ppt/slides/_rels/slide8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88.xml"/><Relationship Id="rId1" Type="http://schemas.openxmlformats.org/officeDocument/2006/relationships/slideLayout" Target="../slideLayouts/slideLayout67.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8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9.xml"/><Relationship Id="rId1" Type="http://schemas.openxmlformats.org/officeDocument/2006/relationships/slideLayout" Target="../slideLayouts/slideLayout67.xml"/><Relationship Id="rId5" Type="http://schemas.openxmlformats.org/officeDocument/2006/relationships/image" Target="../media/image176.png"/><Relationship Id="rId4" Type="http://schemas.openxmlformats.org/officeDocument/2006/relationships/image" Target="../media/image181.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0.xml"/><Relationship Id="rId1" Type="http://schemas.openxmlformats.org/officeDocument/2006/relationships/slideLayout" Target="../slideLayouts/slideLayout67.xml"/><Relationship Id="rId6" Type="http://schemas.openxmlformats.org/officeDocument/2006/relationships/image" Target="../media/image176.png"/><Relationship Id="rId5" Type="http://schemas.openxmlformats.org/officeDocument/2006/relationships/image" Target="../media/image183.png"/><Relationship Id="rId4" Type="http://schemas.openxmlformats.org/officeDocument/2006/relationships/image" Target="../media/image182.png"/></Relationships>
</file>

<file path=ppt/slides/_rels/slide9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1.xml"/><Relationship Id="rId1" Type="http://schemas.openxmlformats.org/officeDocument/2006/relationships/slideLayout" Target="../slideLayouts/slideLayout67.xml"/><Relationship Id="rId4" Type="http://schemas.openxmlformats.org/officeDocument/2006/relationships/image" Target="../media/image185.png"/></Relationships>
</file>

<file path=ppt/slides/_rels/slide9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92.xml"/><Relationship Id="rId1" Type="http://schemas.openxmlformats.org/officeDocument/2006/relationships/slideLayout" Target="../slideLayouts/slideLayout67.xml"/><Relationship Id="rId4" Type="http://schemas.openxmlformats.org/officeDocument/2006/relationships/image" Target="../media/image187.png"/></Relationships>
</file>

<file path=ppt/slides/_rels/slide9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3.xml"/><Relationship Id="rId1" Type="http://schemas.openxmlformats.org/officeDocument/2006/relationships/slideLayout" Target="../slideLayouts/slideLayout67.xml"/></Relationships>
</file>

<file path=ppt/slides/_rels/slide9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94.xml"/><Relationship Id="rId1" Type="http://schemas.openxmlformats.org/officeDocument/2006/relationships/slideLayout" Target="../slideLayouts/slideLayout67.xml"/><Relationship Id="rId5" Type="http://schemas.openxmlformats.org/officeDocument/2006/relationships/image" Target="../media/image191.jpeg"/><Relationship Id="rId4" Type="http://schemas.openxmlformats.org/officeDocument/2006/relationships/image" Target="../media/image190.png"/></Relationships>
</file>

<file path=ppt/slides/_rels/slide9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95.xml"/><Relationship Id="rId1" Type="http://schemas.openxmlformats.org/officeDocument/2006/relationships/slideLayout" Target="../slideLayouts/slideLayout55.xml"/></Relationships>
</file>

<file path=ppt/slides/_rels/slide9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96.xml"/><Relationship Id="rId1" Type="http://schemas.openxmlformats.org/officeDocument/2006/relationships/slideLayout" Target="../slideLayouts/slideLayout55.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9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7.xml"/><Relationship Id="rId1" Type="http://schemas.openxmlformats.org/officeDocument/2006/relationships/slideLayout" Target="../slideLayouts/slideLayout55.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9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98.xml"/><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99.xml"/><Relationship Id="rId1" Type="http://schemas.openxmlformats.org/officeDocument/2006/relationships/slideLayout" Target="../slideLayouts/slideLayout55.xml"/><Relationship Id="rId5" Type="http://schemas.openxmlformats.org/officeDocument/2006/relationships/image" Target="../media/image202.png"/><Relationship Id="rId4" Type="http://schemas.openxmlformats.org/officeDocument/2006/relationships/image" Target="../media/image2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437" name="Google Shape;437;p7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629975"/>
            <a:ext cx="9144000" cy="1883549"/>
          </a:xfrm>
          <a:prstGeom prst="rect">
            <a:avLst/>
          </a:prstGeom>
          <a:noFill/>
          <a:ln>
            <a:noFill/>
          </a:ln>
        </p:spPr>
      </p:pic>
      <p:sp>
        <p:nvSpPr>
          <p:cNvPr id="438" name="Google Shape;438;p76"/>
          <p:cNvSpPr txBox="1"/>
          <p:nvPr/>
        </p:nvSpPr>
        <p:spPr>
          <a:xfrm>
            <a:off x="311850" y="1899300"/>
            <a:ext cx="8520300" cy="13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600">
                <a:solidFill>
                  <a:schemeClr val="lt1"/>
                </a:solidFill>
                <a:latin typeface="Raleway"/>
                <a:ea typeface="Raleway"/>
                <a:cs typeface="Raleway"/>
                <a:sym typeface="Raleway"/>
              </a:rPr>
              <a:t>ARRÊT CARDIAQUE EXTRAHOSPITALIER</a:t>
            </a:r>
            <a:endParaRPr sz="3400">
              <a:solidFill>
                <a:schemeClr val="lt1"/>
              </a:solidFill>
              <a:latin typeface="Raleway"/>
              <a:ea typeface="Raleway"/>
              <a:cs typeface="Raleway"/>
              <a:sym typeface="Raleway"/>
            </a:endParaRPr>
          </a:p>
          <a:p>
            <a:pPr marL="0" lvl="0" indent="0" algn="ctr" rtl="0">
              <a:spcBef>
                <a:spcPts val="0"/>
              </a:spcBef>
              <a:spcAft>
                <a:spcPts val="0"/>
              </a:spcAft>
              <a:buNone/>
            </a:pPr>
            <a:r>
              <a:rPr lang="fr" sz="4900" b="1">
                <a:solidFill>
                  <a:schemeClr val="lt1"/>
                </a:solidFill>
                <a:latin typeface="Raleway"/>
                <a:ea typeface="Raleway"/>
                <a:cs typeface="Raleway"/>
                <a:sym typeface="Raleway"/>
              </a:rPr>
              <a:t>QUELLES QUESTIONS POUR DEMAIN ? </a:t>
            </a:r>
            <a:endParaRPr sz="3100" b="1">
              <a:solidFill>
                <a:schemeClr val="lt1"/>
              </a:solidFill>
              <a:latin typeface="Raleway"/>
              <a:ea typeface="Raleway"/>
              <a:cs typeface="Raleway"/>
              <a:sym typeface="Raleway"/>
            </a:endParaRPr>
          </a:p>
        </p:txBody>
      </p:sp>
      <p:sp>
        <p:nvSpPr>
          <p:cNvPr id="439" name="Google Shape;439;p76"/>
          <p:cNvSpPr txBox="1"/>
          <p:nvPr/>
        </p:nvSpPr>
        <p:spPr>
          <a:xfrm>
            <a:off x="2087400" y="4274100"/>
            <a:ext cx="4969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lt1"/>
                </a:solidFill>
                <a:latin typeface="Raleway"/>
                <a:ea typeface="Raleway"/>
                <a:cs typeface="Raleway"/>
                <a:sym typeface="Raleway"/>
              </a:rPr>
              <a:t>Matthieu HEIDET</a:t>
            </a:r>
            <a:endParaRPr sz="1200">
              <a:solidFill>
                <a:schemeClr val="lt1"/>
              </a:solidFill>
              <a:latin typeface="Raleway"/>
              <a:ea typeface="Raleway"/>
              <a:cs typeface="Raleway"/>
              <a:sym typeface="Raleway"/>
            </a:endParaRPr>
          </a:p>
          <a:p>
            <a:pPr marL="0" lvl="0" indent="0" algn="ctr" rtl="0">
              <a:spcBef>
                <a:spcPts val="0"/>
              </a:spcBef>
              <a:spcAft>
                <a:spcPts val="0"/>
              </a:spcAft>
              <a:buNone/>
            </a:pPr>
            <a:r>
              <a:rPr lang="fr" sz="1200">
                <a:solidFill>
                  <a:schemeClr val="lt1"/>
                </a:solidFill>
                <a:latin typeface="Raleway"/>
                <a:ea typeface="Raleway"/>
                <a:cs typeface="Raleway"/>
                <a:sym typeface="Raleway"/>
              </a:rPr>
              <a:t>SAMU 94 &amp; SAU Mondor</a:t>
            </a:r>
            <a:endParaRPr sz="1200">
              <a:solidFill>
                <a:schemeClr val="lt1"/>
              </a:solidFill>
              <a:latin typeface="Raleway"/>
              <a:ea typeface="Raleway"/>
              <a:cs typeface="Raleway"/>
              <a:sym typeface="Raleway"/>
            </a:endParaRPr>
          </a:p>
          <a:p>
            <a:pPr marL="0" lvl="0" indent="0" algn="ctr" rtl="0">
              <a:spcBef>
                <a:spcPts val="0"/>
              </a:spcBef>
              <a:spcAft>
                <a:spcPts val="0"/>
              </a:spcAft>
              <a:buNone/>
            </a:pPr>
            <a:r>
              <a:rPr lang="fr" sz="1200">
                <a:solidFill>
                  <a:schemeClr val="lt1"/>
                </a:solidFill>
                <a:latin typeface="Raleway"/>
                <a:ea typeface="Raleway"/>
                <a:cs typeface="Raleway"/>
                <a:sym typeface="Raleway"/>
              </a:rPr>
              <a:t>Université Paris-Est Créteil</a:t>
            </a:r>
            <a:endParaRPr sz="1200">
              <a:solidFill>
                <a:schemeClr val="lt1"/>
              </a:solidFill>
              <a:latin typeface="Raleway"/>
              <a:ea typeface="Raleway"/>
              <a:cs typeface="Raleway"/>
              <a:sym typeface="Raleway"/>
            </a:endParaRPr>
          </a:p>
        </p:txBody>
      </p:sp>
      <p:pic>
        <p:nvPicPr>
          <p:cNvPr id="440" name="Google Shape;440;p76" title="ChatGPT Image 23 avr. 2026, 09_27_55.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4652500"/>
            <a:ext cx="1479444" cy="490988"/>
          </a:xfrm>
          <a:prstGeom prst="rect">
            <a:avLst/>
          </a:prstGeom>
          <a:noFill/>
          <a:ln>
            <a:noFill/>
          </a:ln>
        </p:spPr>
      </p:pic>
      <p:pic>
        <p:nvPicPr>
          <p:cNvPr id="441" name="Google Shape;441;p7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0" y="1504"/>
            <a:ext cx="9143999" cy="4894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8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2825" y="130075"/>
            <a:ext cx="2580925" cy="731300"/>
          </a:xfrm>
          <a:prstGeom prst="rect">
            <a:avLst/>
          </a:prstGeom>
          <a:noFill/>
          <a:ln>
            <a:noFill/>
          </a:ln>
        </p:spPr>
      </p:pic>
      <p:pic>
        <p:nvPicPr>
          <p:cNvPr id="502" name="Google Shape;502;p8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010573" y="130063"/>
            <a:ext cx="6020249" cy="4883374"/>
          </a:xfrm>
          <a:prstGeom prst="rect">
            <a:avLst/>
          </a:prstGeom>
          <a:noFill/>
          <a:ln>
            <a:noFill/>
          </a:ln>
        </p:spPr>
      </p:pic>
      <p:pic>
        <p:nvPicPr>
          <p:cNvPr id="503" name="Google Shape;503;p8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23750" y="3066719"/>
            <a:ext cx="6220450" cy="263250"/>
          </a:xfrm>
          <a:prstGeom prst="rect">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pic>
      <p:pic>
        <p:nvPicPr>
          <p:cNvPr id="504" name="Google Shape;504;p8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723750" y="4455625"/>
            <a:ext cx="6220450" cy="422099"/>
          </a:xfrm>
          <a:prstGeom prst="rect">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pic>
      <p:pic>
        <p:nvPicPr>
          <p:cNvPr id="505" name="Google Shape;505;p8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723750" y="130075"/>
            <a:ext cx="6220450" cy="263250"/>
          </a:xfrm>
          <a:prstGeom prst="rect">
            <a:avLst/>
          </a:prstGeom>
          <a:noFill/>
          <a:ln w="2857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pic>
      <p:sp>
        <p:nvSpPr>
          <p:cNvPr id="506" name="Google Shape;506;p85"/>
          <p:cNvSpPr txBox="1"/>
          <p:nvPr/>
        </p:nvSpPr>
        <p:spPr>
          <a:xfrm>
            <a:off x="194000" y="2204350"/>
            <a:ext cx="25809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a:solidFill>
                  <a:schemeClr val="lt1"/>
                </a:solidFill>
                <a:highlight>
                  <a:schemeClr val="accent5"/>
                </a:highlight>
                <a:latin typeface="Raleway"/>
                <a:ea typeface="Raleway"/>
                <a:cs typeface="Raleway"/>
                <a:sym typeface="Raleway"/>
              </a:rPr>
              <a:t>Défavorisation socioéconomique</a:t>
            </a:r>
            <a:endParaRPr>
              <a:solidFill>
                <a:schemeClr val="lt1"/>
              </a:solidFill>
              <a:highlight>
                <a:schemeClr val="accent5"/>
              </a:highlight>
              <a:latin typeface="Raleway"/>
              <a:ea typeface="Raleway"/>
              <a:cs typeface="Raleway"/>
              <a:sym typeface="Raleway"/>
            </a:endParaRPr>
          </a:p>
          <a:p>
            <a:pPr marL="0" lvl="0" indent="0" algn="ctr" rtl="0">
              <a:spcBef>
                <a:spcPts val="0"/>
              </a:spcBef>
              <a:spcAft>
                <a:spcPts val="0"/>
              </a:spcAft>
              <a:buNone/>
            </a:pPr>
            <a:r>
              <a:rPr lang="fr">
                <a:solidFill>
                  <a:schemeClr val="accent5"/>
                </a:solidFill>
                <a:latin typeface="Raleway"/>
                <a:ea typeface="Raleway"/>
                <a:cs typeface="Raleway"/>
                <a:sym typeface="Raleway"/>
              </a:rPr>
              <a:t>=</a:t>
            </a:r>
            <a:endParaRPr>
              <a:solidFill>
                <a:schemeClr val="accent5"/>
              </a:solidFill>
              <a:latin typeface="Raleway"/>
              <a:ea typeface="Raleway"/>
              <a:cs typeface="Raleway"/>
              <a:sym typeface="Raleway"/>
            </a:endParaRPr>
          </a:p>
          <a:p>
            <a:pPr marL="0" lvl="0" indent="0" algn="ctr" rtl="0">
              <a:spcBef>
                <a:spcPts val="0"/>
              </a:spcBef>
              <a:spcAft>
                <a:spcPts val="0"/>
              </a:spcAft>
              <a:buNone/>
            </a:pPr>
            <a:r>
              <a:rPr lang="fr">
                <a:solidFill>
                  <a:schemeClr val="lt1"/>
                </a:solidFill>
                <a:highlight>
                  <a:schemeClr val="accent5"/>
                </a:highlight>
                <a:latin typeface="Raleway"/>
                <a:ea typeface="Raleway"/>
                <a:cs typeface="Raleway"/>
                <a:sym typeface="Raleway"/>
              </a:rPr>
              <a:t>Moins de RCP</a:t>
            </a:r>
            <a:endParaRPr>
              <a:solidFill>
                <a:schemeClr val="lt1"/>
              </a:solidFill>
              <a:highlight>
                <a:schemeClr val="accent5"/>
              </a:highlight>
              <a:latin typeface="Raleway"/>
              <a:ea typeface="Raleway"/>
              <a:cs typeface="Raleway"/>
              <a:sym typeface="Raleway"/>
            </a:endParaRPr>
          </a:p>
          <a:p>
            <a:pPr marL="0" lvl="0" indent="0" algn="ctr" rtl="0">
              <a:spcBef>
                <a:spcPts val="0"/>
              </a:spcBef>
              <a:spcAft>
                <a:spcPts val="0"/>
              </a:spcAft>
              <a:buNone/>
            </a:pPr>
            <a:r>
              <a:rPr lang="fr">
                <a:solidFill>
                  <a:schemeClr val="lt1"/>
                </a:solidFill>
                <a:highlight>
                  <a:schemeClr val="accent5"/>
                </a:highlight>
                <a:latin typeface="Raleway"/>
                <a:ea typeface="Raleway"/>
                <a:cs typeface="Raleway"/>
                <a:sym typeface="Raleway"/>
              </a:rPr>
              <a:t>Moins de DAE</a:t>
            </a:r>
            <a:endParaRPr>
              <a:solidFill>
                <a:schemeClr val="lt1"/>
              </a:solidFill>
              <a:highlight>
                <a:schemeClr val="accent5"/>
              </a:highlight>
              <a:latin typeface="Raleway"/>
              <a:ea typeface="Raleway"/>
              <a:cs typeface="Raleway"/>
              <a:sym typeface="Raleway"/>
            </a:endParaRPr>
          </a:p>
          <a:p>
            <a:pPr marL="0" lvl="0" indent="0" algn="ctr" rtl="0">
              <a:spcBef>
                <a:spcPts val="0"/>
              </a:spcBef>
              <a:spcAft>
                <a:spcPts val="0"/>
              </a:spcAft>
              <a:buNone/>
            </a:pPr>
            <a:r>
              <a:rPr lang="fr">
                <a:solidFill>
                  <a:schemeClr val="lt1"/>
                </a:solidFill>
                <a:highlight>
                  <a:schemeClr val="accent5"/>
                </a:highlight>
                <a:latin typeface="Raleway"/>
                <a:ea typeface="Raleway"/>
                <a:cs typeface="Raleway"/>
                <a:sym typeface="Raleway"/>
              </a:rPr>
              <a:t>Moins bon pronostic</a:t>
            </a:r>
            <a:endParaRPr>
              <a:solidFill>
                <a:schemeClr val="lt1"/>
              </a:solidFill>
              <a:highlight>
                <a:schemeClr val="accent5"/>
              </a:highlight>
              <a:latin typeface="Raleway"/>
              <a:ea typeface="Raleway"/>
              <a:cs typeface="Raleway"/>
              <a:sym typeface="Raleway"/>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1176" name="Google Shape;1176;p1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3" cy="5143502"/>
          </a:xfrm>
          <a:prstGeom prst="rect">
            <a:avLst/>
          </a:prstGeom>
          <a:noFill/>
          <a:ln>
            <a:noFill/>
          </a:ln>
        </p:spPr>
      </p:pic>
      <p:sp>
        <p:nvSpPr>
          <p:cNvPr id="1177" name="Google Shape;1177;p175"/>
          <p:cNvSpPr txBox="1"/>
          <p:nvPr/>
        </p:nvSpPr>
        <p:spPr>
          <a:xfrm rot="147697">
            <a:off x="6428752" y="3986613"/>
            <a:ext cx="2458669" cy="575926"/>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1"/>
                </a:solidFill>
              </a:rPr>
              <a:t>10 min</a:t>
            </a:r>
            <a:endParaRPr sz="2000">
              <a:solidFill>
                <a:schemeClr val="lt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pic>
        <p:nvPicPr>
          <p:cNvPr id="1182" name="Google Shape;1182;p1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1183" name="Google Shape;1183;p17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395583" y="4617000"/>
            <a:ext cx="638976" cy="410100"/>
          </a:xfrm>
          <a:prstGeom prst="rect">
            <a:avLst/>
          </a:prstGeom>
          <a:noFill/>
          <a:ln>
            <a:noFill/>
          </a:ln>
        </p:spPr>
      </p:pic>
      <p:sp>
        <p:nvSpPr>
          <p:cNvPr id="1184" name="Google Shape;1184;p176"/>
          <p:cNvSpPr txBox="1"/>
          <p:nvPr/>
        </p:nvSpPr>
        <p:spPr>
          <a:xfrm rot="147697">
            <a:off x="6428752" y="3986613"/>
            <a:ext cx="2458669" cy="575926"/>
          </a:xfrm>
          <a:prstGeom prst="rect">
            <a:avLst/>
          </a:prstGeom>
          <a:solidFill>
            <a:srgbClr val="70AD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rgbClr val="FFFFFF"/>
                </a:solidFill>
              </a:rPr>
              <a:t>5 min</a:t>
            </a:r>
            <a:endParaRPr sz="2000">
              <a:solidFill>
                <a:srgbClr val="FFFFFF"/>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356154"/>
        </a:solidFill>
        <a:effectLst/>
      </p:bgPr>
    </p:bg>
    <p:spTree>
      <p:nvGrpSpPr>
        <p:cNvPr id="1" name="Shape 1188"/>
        <p:cNvGrpSpPr/>
        <p:nvPr/>
      </p:nvGrpSpPr>
      <p:grpSpPr>
        <a:xfrm>
          <a:off x="0" y="0"/>
          <a:ext cx="0" cy="0"/>
          <a:chOff x="0" y="0"/>
          <a:chExt cx="0" cy="0"/>
        </a:xfrm>
      </p:grpSpPr>
      <p:sp>
        <p:nvSpPr>
          <p:cNvPr id="1189" name="Google Shape;1189;p177"/>
          <p:cNvSpPr/>
          <p:nvPr/>
        </p:nvSpPr>
        <p:spPr>
          <a:xfrm>
            <a:off x="112550" y="104250"/>
            <a:ext cx="8928900" cy="4929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pic>
        <p:nvPicPr>
          <p:cNvPr id="1190" name="Google Shape;1190;p17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150" y="150750"/>
            <a:ext cx="2502001" cy="777375"/>
          </a:xfrm>
          <a:prstGeom prst="rect">
            <a:avLst/>
          </a:prstGeom>
          <a:noFill/>
          <a:ln>
            <a:noFill/>
          </a:ln>
        </p:spPr>
      </p:pic>
      <p:pic>
        <p:nvPicPr>
          <p:cNvPr id="1191" name="Google Shape;1191;p17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9305" y="1127574"/>
            <a:ext cx="4287826" cy="2877548"/>
          </a:xfrm>
          <a:prstGeom prst="rect">
            <a:avLst/>
          </a:prstGeom>
          <a:noFill/>
          <a:ln>
            <a:noFill/>
          </a:ln>
        </p:spPr>
      </p:pic>
      <p:pic>
        <p:nvPicPr>
          <p:cNvPr id="1192" name="Google Shape;1192;p17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06875" y="465800"/>
            <a:ext cx="4287826" cy="42065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pic>
        <p:nvPicPr>
          <p:cNvPr id="1197" name="Google Shape;1197;p17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1"/>
        <p:cNvGrpSpPr/>
        <p:nvPr/>
      </p:nvGrpSpPr>
      <p:grpSpPr>
        <a:xfrm>
          <a:off x="0" y="0"/>
          <a:ext cx="0" cy="0"/>
          <a:chOff x="0" y="0"/>
          <a:chExt cx="0" cy="0"/>
        </a:xfrm>
      </p:grpSpPr>
      <p:pic>
        <p:nvPicPr>
          <p:cNvPr id="1202" name="Google Shape;1202;p17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6250" y="119618"/>
            <a:ext cx="2517426" cy="604700"/>
          </a:xfrm>
          <a:prstGeom prst="rect">
            <a:avLst/>
          </a:prstGeom>
          <a:noFill/>
          <a:ln>
            <a:noFill/>
          </a:ln>
        </p:spPr>
      </p:pic>
      <p:pic>
        <p:nvPicPr>
          <p:cNvPr id="1203" name="Google Shape;1203;p17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6249" y="1533525"/>
            <a:ext cx="4508713" cy="2621350"/>
          </a:xfrm>
          <a:prstGeom prst="rect">
            <a:avLst/>
          </a:prstGeom>
          <a:noFill/>
          <a:ln w="9525" cap="flat" cmpd="sng">
            <a:solidFill>
              <a:schemeClr val="dk1"/>
            </a:solidFill>
            <a:prstDash val="solid"/>
            <a:round/>
            <a:headEnd type="none" w="sm" len="sm"/>
            <a:tailEnd type="none" w="sm" len="sm"/>
          </a:ln>
        </p:spPr>
      </p:pic>
      <p:pic>
        <p:nvPicPr>
          <p:cNvPr id="1204" name="Google Shape;1204;p17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692763" y="1533513"/>
            <a:ext cx="4374999" cy="2621359"/>
          </a:xfrm>
          <a:prstGeom prst="rect">
            <a:avLst/>
          </a:prstGeom>
          <a:noFill/>
          <a:ln w="9525" cap="flat" cmpd="sng">
            <a:solidFill>
              <a:schemeClr val="dk1"/>
            </a:solidFill>
            <a:prstDash val="solid"/>
            <a:round/>
            <a:headEnd type="none" w="sm" len="sm"/>
            <a:tailEnd type="none" w="sm" len="sm"/>
          </a:ln>
        </p:spPr>
      </p:pic>
      <p:sp>
        <p:nvSpPr>
          <p:cNvPr id="1205" name="Google Shape;1205;p179"/>
          <p:cNvSpPr/>
          <p:nvPr/>
        </p:nvSpPr>
        <p:spPr>
          <a:xfrm>
            <a:off x="1906850" y="2819775"/>
            <a:ext cx="957000" cy="677400"/>
          </a:xfrm>
          <a:prstGeom prst="ellipse">
            <a:avLst/>
          </a:prstGeom>
          <a:noFill/>
          <a:ln w="28575" cap="flat" cmpd="sng">
            <a:solidFill>
              <a:srgbClr val="B3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6" name="Google Shape;1206;p179"/>
          <p:cNvSpPr/>
          <p:nvPr/>
        </p:nvSpPr>
        <p:spPr>
          <a:xfrm>
            <a:off x="7119350" y="2751300"/>
            <a:ext cx="1376700" cy="1334700"/>
          </a:xfrm>
          <a:prstGeom prst="ellipse">
            <a:avLst/>
          </a:prstGeom>
          <a:noFill/>
          <a:ln w="28575" cap="flat" cmpd="sng">
            <a:solidFill>
              <a:srgbClr val="B3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pic>
        <p:nvPicPr>
          <p:cNvPr id="1211" name="Google Shape;1211;p18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181"/>
          <p:cNvSpPr/>
          <p:nvPr/>
        </p:nvSpPr>
        <p:spPr>
          <a:xfrm>
            <a:off x="0" y="4158000"/>
            <a:ext cx="9144000" cy="985500"/>
          </a:xfrm>
          <a:prstGeom prst="rect">
            <a:avLst/>
          </a:prstGeom>
          <a:solidFill>
            <a:srgbClr val="F9F6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Condensed"/>
              <a:ea typeface="Barlow Condensed"/>
              <a:cs typeface="Barlow Condensed"/>
              <a:sym typeface="Barlow Condensed"/>
            </a:endParaRPr>
          </a:p>
        </p:txBody>
      </p:sp>
      <p:pic>
        <p:nvPicPr>
          <p:cNvPr id="1217" name="Google Shape;1217;p18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4572000" cy="5143500"/>
          </a:xfrm>
          <a:prstGeom prst="rect">
            <a:avLst/>
          </a:prstGeom>
          <a:noFill/>
          <a:ln>
            <a:noFill/>
          </a:ln>
        </p:spPr>
      </p:pic>
      <p:pic>
        <p:nvPicPr>
          <p:cNvPr id="1218" name="Google Shape;1218;p18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2000" y="0"/>
            <a:ext cx="4572001" cy="51435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182"/>
          <p:cNvSpPr/>
          <p:nvPr/>
        </p:nvSpPr>
        <p:spPr>
          <a:xfrm>
            <a:off x="0" y="4158000"/>
            <a:ext cx="9144000" cy="985500"/>
          </a:xfrm>
          <a:prstGeom prst="rect">
            <a:avLst/>
          </a:prstGeom>
          <a:solidFill>
            <a:srgbClr val="F9F6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Condensed"/>
              <a:ea typeface="Barlow Condensed"/>
              <a:cs typeface="Barlow Condensed"/>
              <a:sym typeface="Barlow Condensed"/>
            </a:endParaRPr>
          </a:p>
        </p:txBody>
      </p:sp>
      <p:pic>
        <p:nvPicPr>
          <p:cNvPr id="1224" name="Google Shape;1224;p182"/>
          <p:cNvPicPr preferRelativeResize="0"/>
          <p:nvPr/>
        </p:nvPicPr>
        <p:blipFill rotWithShape="1">
          <a:blip r:embed="rId3" cstate="email">
            <a:alphaModFix amt="52000"/>
            <a:extLst>
              <a:ext uri="{28A0092B-C50C-407E-A947-70E740481C1C}">
                <a14:useLocalDpi xmlns:a14="http://schemas.microsoft.com/office/drawing/2010/main"/>
              </a:ext>
            </a:extLst>
          </a:blip>
          <a:srcRect/>
          <a:stretch/>
        </p:blipFill>
        <p:spPr>
          <a:xfrm>
            <a:off x="0" y="0"/>
            <a:ext cx="4572000" cy="5143500"/>
          </a:xfrm>
          <a:prstGeom prst="rect">
            <a:avLst/>
          </a:prstGeom>
          <a:noFill/>
          <a:ln>
            <a:noFill/>
          </a:ln>
        </p:spPr>
      </p:pic>
      <p:pic>
        <p:nvPicPr>
          <p:cNvPr id="1225" name="Google Shape;1225;p182"/>
          <p:cNvPicPr preferRelativeResize="0"/>
          <p:nvPr/>
        </p:nvPicPr>
        <p:blipFill rotWithShape="1">
          <a:blip r:embed="rId4" cstate="email">
            <a:alphaModFix amt="52000"/>
            <a:extLst>
              <a:ext uri="{28A0092B-C50C-407E-A947-70E740481C1C}">
                <a14:useLocalDpi xmlns:a14="http://schemas.microsoft.com/office/drawing/2010/main"/>
              </a:ext>
            </a:extLst>
          </a:blip>
          <a:srcRect/>
          <a:stretch/>
        </p:blipFill>
        <p:spPr>
          <a:xfrm>
            <a:off x="4572000" y="0"/>
            <a:ext cx="4572001" cy="5143500"/>
          </a:xfrm>
          <a:prstGeom prst="rect">
            <a:avLst/>
          </a:prstGeom>
          <a:noFill/>
          <a:ln>
            <a:noFill/>
          </a:ln>
        </p:spPr>
      </p:pic>
      <p:pic>
        <p:nvPicPr>
          <p:cNvPr id="1226" name="Google Shape;1226;p182" title="Capture d’écran 2025-09-10 à 16.52.59.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31925" y="156550"/>
            <a:ext cx="2605725" cy="914425"/>
          </a:xfrm>
          <a:prstGeom prst="rect">
            <a:avLst/>
          </a:prstGeom>
          <a:noFill/>
          <a:ln>
            <a:noFill/>
          </a:ln>
          <a:effectLst>
            <a:outerShdw blurRad="57150" dist="19050" dir="5400000" algn="bl" rotWithShape="0">
              <a:srgbClr val="000000">
                <a:alpha val="50000"/>
              </a:srgbClr>
            </a:outerShdw>
          </a:effectLst>
        </p:spPr>
      </p:pic>
      <p:pic>
        <p:nvPicPr>
          <p:cNvPr id="1227" name="Google Shape;1227;p182" title="Capture d’écran 2025-09-10 à 16.53.15.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351963" y="1316352"/>
            <a:ext cx="4440075" cy="3418685"/>
          </a:xfrm>
          <a:prstGeom prst="rect">
            <a:avLst/>
          </a:prstGeom>
          <a:noFill/>
          <a:ln>
            <a:noFill/>
          </a:ln>
          <a:effectLst>
            <a:outerShdw blurRad="57150" dist="19050" dir="5400000" algn="bl" rotWithShape="0">
              <a:srgbClr val="000000">
                <a:alpha val="50000"/>
              </a:srgbClr>
            </a:outerShdw>
          </a:effectLst>
        </p:spPr>
      </p:pic>
      <p:sp>
        <p:nvSpPr>
          <p:cNvPr id="1228" name="Google Shape;1228;p182"/>
          <p:cNvSpPr txBox="1"/>
          <p:nvPr/>
        </p:nvSpPr>
        <p:spPr>
          <a:xfrm rot="-362733">
            <a:off x="4999365" y="2666436"/>
            <a:ext cx="3717274" cy="1061960"/>
          </a:xfrm>
          <a:prstGeom prst="rect">
            <a:avLst/>
          </a:prstGeom>
          <a:solidFill>
            <a:srgbClr val="85200C"/>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2200" b="1">
                <a:solidFill>
                  <a:srgbClr val="FFFFFF"/>
                </a:solidFill>
                <a:latin typeface="Raleway"/>
                <a:ea typeface="Raleway"/>
                <a:cs typeface="Raleway"/>
                <a:sym typeface="Raleway"/>
              </a:rPr>
              <a:t>OBJECTIF LOW-FLOW</a:t>
            </a:r>
            <a:endParaRPr sz="2200" b="1">
              <a:solidFill>
                <a:srgbClr val="FFFFFF"/>
              </a:solidFill>
              <a:latin typeface="Raleway"/>
              <a:ea typeface="Raleway"/>
              <a:cs typeface="Raleway"/>
              <a:sym typeface="Raleway"/>
            </a:endParaRPr>
          </a:p>
          <a:p>
            <a:pPr marL="0" lvl="0" indent="0" algn="ctr" rtl="0">
              <a:spcBef>
                <a:spcPts val="0"/>
              </a:spcBef>
              <a:spcAft>
                <a:spcPts val="0"/>
              </a:spcAft>
              <a:buNone/>
            </a:pPr>
            <a:r>
              <a:rPr lang="fr" sz="3500" b="1">
                <a:solidFill>
                  <a:srgbClr val="FFFFFF"/>
                </a:solidFill>
                <a:latin typeface="Raleway"/>
                <a:ea typeface="Raleway"/>
                <a:cs typeface="Raleway"/>
                <a:sym typeface="Raleway"/>
              </a:rPr>
              <a:t>&lt; 60 MIN</a:t>
            </a:r>
            <a:endParaRPr sz="3500" b="1">
              <a:solidFill>
                <a:srgbClr val="FFFFFF"/>
              </a:solidFill>
              <a:latin typeface="Raleway"/>
              <a:ea typeface="Raleway"/>
              <a:cs typeface="Raleway"/>
              <a:sym typeface="Raleway"/>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2"/>
        <p:cNvGrpSpPr/>
        <p:nvPr/>
      </p:nvGrpSpPr>
      <p:grpSpPr>
        <a:xfrm>
          <a:off x="0" y="0"/>
          <a:ext cx="0" cy="0"/>
          <a:chOff x="0" y="0"/>
          <a:chExt cx="0" cy="0"/>
        </a:xfrm>
      </p:grpSpPr>
      <p:pic>
        <p:nvPicPr>
          <p:cNvPr id="1233" name="Google Shape;1233;p18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925" y="2242535"/>
            <a:ext cx="4487552" cy="2150276"/>
          </a:xfrm>
          <a:prstGeom prst="rect">
            <a:avLst/>
          </a:prstGeom>
          <a:noFill/>
          <a:ln>
            <a:noFill/>
          </a:ln>
        </p:spPr>
      </p:pic>
      <p:sp>
        <p:nvSpPr>
          <p:cNvPr id="1234" name="Google Shape;1234;p183"/>
          <p:cNvSpPr/>
          <p:nvPr/>
        </p:nvSpPr>
        <p:spPr>
          <a:xfrm>
            <a:off x="1829675" y="596400"/>
            <a:ext cx="4992000" cy="750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fr" sz="4000">
                <a:solidFill>
                  <a:srgbClr val="1E292E"/>
                </a:solidFill>
                <a:latin typeface="Raleway"/>
                <a:ea typeface="Raleway"/>
                <a:cs typeface="Raleway"/>
                <a:sym typeface="Raleway"/>
              </a:rPr>
              <a:t>Ambulances 3</a:t>
            </a:r>
            <a:r>
              <a:rPr lang="fr" sz="4000">
                <a:solidFill>
                  <a:srgbClr val="356154"/>
                </a:solidFill>
                <a:latin typeface="Raleway"/>
                <a:ea typeface="Raleway"/>
                <a:cs typeface="Raleway"/>
                <a:sym typeface="Raleway"/>
              </a:rPr>
              <a:t>.</a:t>
            </a:r>
            <a:r>
              <a:rPr lang="fr" sz="4000">
                <a:solidFill>
                  <a:srgbClr val="1E292E"/>
                </a:solidFill>
                <a:latin typeface="Raleway"/>
                <a:ea typeface="Raleway"/>
                <a:cs typeface="Raleway"/>
                <a:sym typeface="Raleway"/>
              </a:rPr>
              <a:t>0</a:t>
            </a:r>
            <a:endParaRPr sz="4000">
              <a:solidFill>
                <a:srgbClr val="1E292E"/>
              </a:solidFill>
              <a:latin typeface="Raleway"/>
              <a:ea typeface="Raleway"/>
              <a:cs typeface="Raleway"/>
              <a:sym typeface="Raleway"/>
            </a:endParaRPr>
          </a:p>
        </p:txBody>
      </p:sp>
      <p:cxnSp>
        <p:nvCxnSpPr>
          <p:cNvPr id="1235" name="Google Shape;1235;p183"/>
          <p:cNvCxnSpPr>
            <a:endCxn id="1234" idx="1"/>
          </p:cNvCxnSpPr>
          <p:nvPr/>
        </p:nvCxnSpPr>
        <p:spPr>
          <a:xfrm>
            <a:off x="-25" y="964950"/>
            <a:ext cx="1829700" cy="6600"/>
          </a:xfrm>
          <a:prstGeom prst="straightConnector1">
            <a:avLst/>
          </a:prstGeom>
          <a:noFill/>
          <a:ln w="28575" cap="flat" cmpd="sng">
            <a:solidFill>
              <a:srgbClr val="356154"/>
            </a:solidFill>
            <a:prstDash val="solid"/>
            <a:round/>
            <a:headEnd type="none" w="med" len="med"/>
            <a:tailEnd type="oval" w="med" len="med"/>
          </a:ln>
        </p:spPr>
      </p:cxnSp>
      <p:sp>
        <p:nvSpPr>
          <p:cNvPr id="1236" name="Google Shape;1236;p183"/>
          <p:cNvSpPr/>
          <p:nvPr/>
        </p:nvSpPr>
        <p:spPr>
          <a:xfrm>
            <a:off x="1829675" y="1122025"/>
            <a:ext cx="4992000" cy="750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fr" sz="2500">
                <a:solidFill>
                  <a:srgbClr val="B1C8BE"/>
                </a:solidFill>
                <a:latin typeface="Raleway"/>
                <a:ea typeface="Raleway"/>
                <a:cs typeface="Raleway"/>
                <a:sym typeface="Raleway"/>
              </a:rPr>
              <a:t>eVTOL (ambulances volantes)</a:t>
            </a:r>
            <a:endParaRPr sz="2500">
              <a:solidFill>
                <a:srgbClr val="B1C8BE"/>
              </a:solidFill>
              <a:latin typeface="Raleway"/>
              <a:ea typeface="Raleway"/>
              <a:cs typeface="Raleway"/>
              <a:sym typeface="Raleway"/>
            </a:endParaRPr>
          </a:p>
        </p:txBody>
      </p:sp>
      <p:pic>
        <p:nvPicPr>
          <p:cNvPr id="1237" name="Google Shape;1237;p18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00800" y="2159876"/>
            <a:ext cx="4992001" cy="21883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1242" name="Google Shape;1242;p18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7" cy="5143501"/>
          </a:xfrm>
          <a:prstGeom prst="rect">
            <a:avLst/>
          </a:prstGeom>
          <a:noFill/>
          <a:ln>
            <a:noFill/>
          </a:ln>
        </p:spPr>
      </p:pic>
      <p:sp>
        <p:nvSpPr>
          <p:cNvPr id="1243" name="Google Shape;1243;p184"/>
          <p:cNvSpPr/>
          <p:nvPr/>
        </p:nvSpPr>
        <p:spPr>
          <a:xfrm>
            <a:off x="97925" y="98350"/>
            <a:ext cx="8946600" cy="49479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84"/>
          <p:cNvSpPr txBox="1"/>
          <p:nvPr/>
        </p:nvSpPr>
        <p:spPr>
          <a:xfrm>
            <a:off x="6115925" y="671425"/>
            <a:ext cx="3027900" cy="3660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fr" sz="1600">
                <a:solidFill>
                  <a:srgbClr val="1E292E"/>
                </a:solidFill>
                <a:latin typeface="Montserrat"/>
                <a:ea typeface="Montserrat"/>
                <a:cs typeface="Montserrat"/>
                <a:sym typeface="Montserrat"/>
              </a:rPr>
              <a:t>Accessibilité améliorée</a:t>
            </a:r>
            <a:endParaRPr sz="1600">
              <a:solidFill>
                <a:srgbClr val="1E292E"/>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0"/>
        <p:cNvGrpSpPr/>
        <p:nvPr/>
      </p:nvGrpSpPr>
      <p:grpSpPr>
        <a:xfrm>
          <a:off x="0" y="0"/>
          <a:ext cx="0" cy="0"/>
          <a:chOff x="0" y="0"/>
          <a:chExt cx="0" cy="0"/>
        </a:xfrm>
      </p:grpSpPr>
      <p:pic>
        <p:nvPicPr>
          <p:cNvPr id="511" name="Google Shape;511;p86"/>
          <p:cNvPicPr preferRelativeResize="0"/>
          <p:nvPr/>
        </p:nvPicPr>
        <p:blipFill>
          <a:blip r:embed="rId3">
            <a:alphaModFix/>
          </a:blip>
          <a:stretch>
            <a:fillRect/>
          </a:stretch>
        </p:blipFill>
        <p:spPr>
          <a:xfrm rot="172279">
            <a:off x="1141678" y="636154"/>
            <a:ext cx="6860642" cy="3871190"/>
          </a:xfrm>
          <a:prstGeom prst="rect">
            <a:avLst/>
          </a:prstGeom>
          <a:no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8"/>
        <p:cNvGrpSpPr/>
        <p:nvPr/>
      </p:nvGrpSpPr>
      <p:grpSpPr>
        <a:xfrm>
          <a:off x="0" y="0"/>
          <a:ext cx="0" cy="0"/>
          <a:chOff x="0" y="0"/>
          <a:chExt cx="0" cy="0"/>
        </a:xfrm>
      </p:grpSpPr>
      <p:pic>
        <p:nvPicPr>
          <p:cNvPr id="1249" name="Google Shape;1249;p1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65725" y="4680450"/>
            <a:ext cx="3604199" cy="212275"/>
          </a:xfrm>
          <a:prstGeom prst="rect">
            <a:avLst/>
          </a:prstGeom>
          <a:noFill/>
          <a:ln>
            <a:noFill/>
          </a:ln>
        </p:spPr>
      </p:pic>
      <p:sp>
        <p:nvSpPr>
          <p:cNvPr id="1250" name="Google Shape;1250;p185"/>
          <p:cNvSpPr txBox="1"/>
          <p:nvPr/>
        </p:nvSpPr>
        <p:spPr>
          <a:xfrm>
            <a:off x="0" y="37544"/>
            <a:ext cx="3027900" cy="366000"/>
          </a:xfrm>
          <a:prstGeom prst="rect">
            <a:avLst/>
          </a:prstGeom>
          <a:solidFill>
            <a:srgbClr val="3561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fr" sz="2000" b="1">
                <a:solidFill>
                  <a:schemeClr val="lt1"/>
                </a:solidFill>
                <a:latin typeface="Montserrat"/>
                <a:ea typeface="Montserrat"/>
                <a:cs typeface="Montserrat"/>
                <a:sym typeface="Montserrat"/>
              </a:rPr>
              <a:t>Paris</a:t>
            </a:r>
            <a:endParaRPr sz="2000" b="1">
              <a:solidFill>
                <a:schemeClr val="lt1"/>
              </a:solidFill>
              <a:latin typeface="Montserrat"/>
              <a:ea typeface="Montserrat"/>
              <a:cs typeface="Montserrat"/>
              <a:sym typeface="Montserrat"/>
            </a:endParaRPr>
          </a:p>
        </p:txBody>
      </p:sp>
      <p:grpSp>
        <p:nvGrpSpPr>
          <p:cNvPr id="1251" name="Google Shape;1251;p185"/>
          <p:cNvGrpSpPr/>
          <p:nvPr/>
        </p:nvGrpSpPr>
        <p:grpSpPr>
          <a:xfrm>
            <a:off x="673150" y="562925"/>
            <a:ext cx="7789338" cy="4017675"/>
            <a:chOff x="677338" y="497387"/>
            <a:chExt cx="7789338" cy="4017675"/>
          </a:xfrm>
        </p:grpSpPr>
        <p:pic>
          <p:nvPicPr>
            <p:cNvPr id="1252" name="Google Shape;1252;p18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77338" y="497387"/>
              <a:ext cx="7789325" cy="2730500"/>
            </a:xfrm>
            <a:prstGeom prst="rect">
              <a:avLst/>
            </a:prstGeom>
            <a:noFill/>
            <a:ln>
              <a:noFill/>
            </a:ln>
          </p:spPr>
        </p:pic>
        <p:pic>
          <p:nvPicPr>
            <p:cNvPr id="1253" name="Google Shape;1253;p18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77350" y="3227900"/>
              <a:ext cx="7789325" cy="1287163"/>
            </a:xfrm>
            <a:prstGeom prst="rect">
              <a:avLst/>
            </a:prstGeom>
            <a:noFill/>
            <a:ln>
              <a:noFill/>
            </a:ln>
          </p:spPr>
        </p:pic>
      </p:grpSp>
      <p:sp>
        <p:nvSpPr>
          <p:cNvPr id="1254" name="Google Shape;1254;p185"/>
          <p:cNvSpPr txBox="1"/>
          <p:nvPr/>
        </p:nvSpPr>
        <p:spPr>
          <a:xfrm>
            <a:off x="6999800" y="4818644"/>
            <a:ext cx="21579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800" i="1">
                <a:solidFill>
                  <a:schemeClr val="accent3"/>
                </a:solidFill>
                <a:latin typeface="Montserrat Light"/>
                <a:ea typeface="Montserrat Light"/>
                <a:cs typeface="Montserrat Light"/>
                <a:sym typeface="Montserrat Light"/>
              </a:rPr>
              <a:t>Heidet et al. 2022 (Submitted)</a:t>
            </a:r>
            <a:endParaRPr sz="800" i="1">
              <a:solidFill>
                <a:schemeClr val="accent3"/>
              </a:solidFill>
              <a:latin typeface="Montserrat Light"/>
              <a:ea typeface="Montserrat Light"/>
              <a:cs typeface="Montserrat Light"/>
              <a:sym typeface="Montserrat Light"/>
            </a:endParaRPr>
          </a:p>
        </p:txBody>
      </p:sp>
      <p:pic>
        <p:nvPicPr>
          <p:cNvPr id="1255" name="Google Shape;1255;p18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39137">
            <a:off x="883299" y="2721329"/>
            <a:ext cx="658205" cy="286068"/>
          </a:xfrm>
          <a:prstGeom prst="rect">
            <a:avLst/>
          </a:prstGeom>
          <a:noFill/>
          <a:ln>
            <a:noFill/>
          </a:ln>
        </p:spPr>
      </p:pic>
      <p:pic>
        <p:nvPicPr>
          <p:cNvPr id="1256" name="Google Shape;1256;p18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39137">
            <a:off x="623399" y="3950579"/>
            <a:ext cx="658205" cy="286068"/>
          </a:xfrm>
          <a:prstGeom prst="rect">
            <a:avLst/>
          </a:prstGeom>
          <a:noFill/>
          <a:ln>
            <a:noFill/>
          </a:ln>
        </p:spPr>
      </p:pic>
      <p:pic>
        <p:nvPicPr>
          <p:cNvPr id="1257" name="Google Shape;1257;p18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39137">
            <a:off x="1023399" y="4166854"/>
            <a:ext cx="658205" cy="286068"/>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1"/>
        <p:cNvGrpSpPr/>
        <p:nvPr/>
      </p:nvGrpSpPr>
      <p:grpSpPr>
        <a:xfrm>
          <a:off x="0" y="0"/>
          <a:ext cx="0" cy="0"/>
          <a:chOff x="0" y="0"/>
          <a:chExt cx="0" cy="0"/>
        </a:xfrm>
      </p:grpSpPr>
      <p:pic>
        <p:nvPicPr>
          <p:cNvPr id="1262" name="Google Shape;1262;p18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65725" y="4680450"/>
            <a:ext cx="3604199" cy="212275"/>
          </a:xfrm>
          <a:prstGeom prst="rect">
            <a:avLst/>
          </a:prstGeom>
          <a:noFill/>
          <a:ln>
            <a:noFill/>
          </a:ln>
        </p:spPr>
      </p:pic>
      <p:sp>
        <p:nvSpPr>
          <p:cNvPr id="1263" name="Google Shape;1263;p186"/>
          <p:cNvSpPr txBox="1"/>
          <p:nvPr/>
        </p:nvSpPr>
        <p:spPr>
          <a:xfrm>
            <a:off x="0" y="37544"/>
            <a:ext cx="3027900" cy="366000"/>
          </a:xfrm>
          <a:prstGeom prst="rect">
            <a:avLst/>
          </a:prstGeom>
          <a:solidFill>
            <a:srgbClr val="3561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fr" sz="2000" b="1">
                <a:solidFill>
                  <a:schemeClr val="lt1"/>
                </a:solidFill>
                <a:latin typeface="Montserrat"/>
                <a:ea typeface="Montserrat"/>
                <a:cs typeface="Montserrat"/>
                <a:sym typeface="Montserrat"/>
              </a:rPr>
              <a:t>Paris</a:t>
            </a:r>
            <a:endParaRPr sz="2000" b="1">
              <a:solidFill>
                <a:schemeClr val="lt1"/>
              </a:solidFill>
              <a:latin typeface="Montserrat"/>
              <a:ea typeface="Montserrat"/>
              <a:cs typeface="Montserrat"/>
              <a:sym typeface="Montserrat"/>
            </a:endParaRPr>
          </a:p>
        </p:txBody>
      </p:sp>
      <p:grpSp>
        <p:nvGrpSpPr>
          <p:cNvPr id="1264" name="Google Shape;1264;p186"/>
          <p:cNvGrpSpPr/>
          <p:nvPr/>
        </p:nvGrpSpPr>
        <p:grpSpPr>
          <a:xfrm>
            <a:off x="673150" y="562925"/>
            <a:ext cx="7789338" cy="4017675"/>
            <a:chOff x="677338" y="497387"/>
            <a:chExt cx="7789338" cy="4017675"/>
          </a:xfrm>
        </p:grpSpPr>
        <p:pic>
          <p:nvPicPr>
            <p:cNvPr id="1265" name="Google Shape;1265;p18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77338" y="497387"/>
              <a:ext cx="7789325" cy="2730500"/>
            </a:xfrm>
            <a:prstGeom prst="rect">
              <a:avLst/>
            </a:prstGeom>
            <a:noFill/>
            <a:ln>
              <a:noFill/>
            </a:ln>
          </p:spPr>
        </p:pic>
        <p:pic>
          <p:nvPicPr>
            <p:cNvPr id="1266" name="Google Shape;1266;p18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77350" y="3227900"/>
              <a:ext cx="7789325" cy="1287163"/>
            </a:xfrm>
            <a:prstGeom prst="rect">
              <a:avLst/>
            </a:prstGeom>
            <a:noFill/>
            <a:ln>
              <a:noFill/>
            </a:ln>
          </p:spPr>
        </p:pic>
      </p:grpSp>
      <p:sp>
        <p:nvSpPr>
          <p:cNvPr id="1267" name="Google Shape;1267;p186"/>
          <p:cNvSpPr txBox="1"/>
          <p:nvPr/>
        </p:nvSpPr>
        <p:spPr>
          <a:xfrm>
            <a:off x="6999800" y="4818644"/>
            <a:ext cx="21579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800" i="1">
                <a:solidFill>
                  <a:schemeClr val="accent3"/>
                </a:solidFill>
                <a:latin typeface="Montserrat Light"/>
                <a:ea typeface="Montserrat Light"/>
                <a:cs typeface="Montserrat Light"/>
                <a:sym typeface="Montserrat Light"/>
              </a:rPr>
              <a:t>Heidet et al. 2022 (Submitted)</a:t>
            </a:r>
            <a:endParaRPr sz="800" i="1">
              <a:solidFill>
                <a:schemeClr val="accent3"/>
              </a:solidFill>
              <a:latin typeface="Montserrat Light"/>
              <a:ea typeface="Montserrat Light"/>
              <a:cs typeface="Montserrat Light"/>
              <a:sym typeface="Montserrat Light"/>
            </a:endParaRPr>
          </a:p>
        </p:txBody>
      </p:sp>
      <p:pic>
        <p:nvPicPr>
          <p:cNvPr id="1268" name="Google Shape;1268;p18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39137">
            <a:off x="883299" y="2721329"/>
            <a:ext cx="658205" cy="286068"/>
          </a:xfrm>
          <a:prstGeom prst="rect">
            <a:avLst/>
          </a:prstGeom>
          <a:noFill/>
          <a:ln>
            <a:noFill/>
          </a:ln>
        </p:spPr>
      </p:pic>
      <p:pic>
        <p:nvPicPr>
          <p:cNvPr id="1269" name="Google Shape;1269;p18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39137">
            <a:off x="623399" y="3950579"/>
            <a:ext cx="658205" cy="286068"/>
          </a:xfrm>
          <a:prstGeom prst="rect">
            <a:avLst/>
          </a:prstGeom>
          <a:noFill/>
          <a:ln>
            <a:noFill/>
          </a:ln>
        </p:spPr>
      </p:pic>
      <p:pic>
        <p:nvPicPr>
          <p:cNvPr id="1270" name="Google Shape;1270;p18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39137">
            <a:off x="1023399" y="4166854"/>
            <a:ext cx="658205" cy="286068"/>
          </a:xfrm>
          <a:prstGeom prst="rect">
            <a:avLst/>
          </a:prstGeom>
          <a:noFill/>
          <a:ln>
            <a:noFill/>
          </a:ln>
        </p:spPr>
      </p:pic>
      <p:sp>
        <p:nvSpPr>
          <p:cNvPr id="1271" name="Google Shape;1271;p186"/>
          <p:cNvSpPr/>
          <p:nvPr/>
        </p:nvSpPr>
        <p:spPr>
          <a:xfrm>
            <a:off x="2949375" y="746025"/>
            <a:ext cx="511500" cy="1153200"/>
          </a:xfrm>
          <a:prstGeom prst="roundRect">
            <a:avLst>
              <a:gd name="adj" fmla="val 16667"/>
            </a:avLst>
          </a:prstGeom>
          <a:noFill/>
          <a:ln w="381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2" name="Google Shape;1272;p186"/>
          <p:cNvSpPr/>
          <p:nvPr/>
        </p:nvSpPr>
        <p:spPr>
          <a:xfrm>
            <a:off x="2729732" y="2023846"/>
            <a:ext cx="511500" cy="1153200"/>
          </a:xfrm>
          <a:prstGeom prst="roundRect">
            <a:avLst>
              <a:gd name="adj" fmla="val 16667"/>
            </a:avLst>
          </a:prstGeom>
          <a:noFill/>
          <a:ln w="381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3" name="Google Shape;1273;p186"/>
          <p:cNvSpPr/>
          <p:nvPr/>
        </p:nvSpPr>
        <p:spPr>
          <a:xfrm>
            <a:off x="2544303" y="3285046"/>
            <a:ext cx="511500" cy="1153200"/>
          </a:xfrm>
          <a:prstGeom prst="roundRect">
            <a:avLst>
              <a:gd name="adj" fmla="val 16667"/>
            </a:avLst>
          </a:prstGeom>
          <a:noFill/>
          <a:ln w="381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4" name="Google Shape;1274;p186"/>
          <p:cNvSpPr/>
          <p:nvPr/>
        </p:nvSpPr>
        <p:spPr>
          <a:xfrm>
            <a:off x="3600500" y="1334225"/>
            <a:ext cx="1044300" cy="2810100"/>
          </a:xfrm>
          <a:prstGeom prst="curvedLeftArrow">
            <a:avLst>
              <a:gd name="adj1" fmla="val 25000"/>
              <a:gd name="adj2" fmla="val 50000"/>
              <a:gd name="adj3" fmla="val 25000"/>
            </a:avLst>
          </a:prstGeom>
          <a:solidFill>
            <a:srgbClr val="356154"/>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8"/>
        <p:cNvGrpSpPr/>
        <p:nvPr/>
      </p:nvGrpSpPr>
      <p:grpSpPr>
        <a:xfrm>
          <a:off x="0" y="0"/>
          <a:ext cx="0" cy="0"/>
          <a:chOff x="0" y="0"/>
          <a:chExt cx="0" cy="0"/>
        </a:xfrm>
      </p:grpSpPr>
      <p:pic>
        <p:nvPicPr>
          <p:cNvPr id="1279" name="Google Shape;1279;p1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65725" y="4680450"/>
            <a:ext cx="3604199" cy="212275"/>
          </a:xfrm>
          <a:prstGeom prst="rect">
            <a:avLst/>
          </a:prstGeom>
          <a:noFill/>
          <a:ln>
            <a:noFill/>
          </a:ln>
        </p:spPr>
      </p:pic>
      <p:sp>
        <p:nvSpPr>
          <p:cNvPr id="1280" name="Google Shape;1280;p187"/>
          <p:cNvSpPr txBox="1"/>
          <p:nvPr/>
        </p:nvSpPr>
        <p:spPr>
          <a:xfrm>
            <a:off x="0" y="37544"/>
            <a:ext cx="3027900" cy="366000"/>
          </a:xfrm>
          <a:prstGeom prst="rect">
            <a:avLst/>
          </a:prstGeom>
          <a:solidFill>
            <a:srgbClr val="3561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fr" sz="2000" b="1">
                <a:solidFill>
                  <a:schemeClr val="lt1"/>
                </a:solidFill>
                <a:latin typeface="Montserrat"/>
                <a:ea typeface="Montserrat"/>
                <a:cs typeface="Montserrat"/>
                <a:sym typeface="Montserrat"/>
              </a:rPr>
              <a:t>Paris</a:t>
            </a:r>
            <a:endParaRPr sz="2000" b="1">
              <a:solidFill>
                <a:schemeClr val="lt1"/>
              </a:solidFill>
              <a:latin typeface="Montserrat"/>
              <a:ea typeface="Montserrat"/>
              <a:cs typeface="Montserrat"/>
              <a:sym typeface="Montserrat"/>
            </a:endParaRPr>
          </a:p>
        </p:txBody>
      </p:sp>
      <p:grpSp>
        <p:nvGrpSpPr>
          <p:cNvPr id="1281" name="Google Shape;1281;p187"/>
          <p:cNvGrpSpPr/>
          <p:nvPr/>
        </p:nvGrpSpPr>
        <p:grpSpPr>
          <a:xfrm>
            <a:off x="673150" y="562925"/>
            <a:ext cx="7789338" cy="4017675"/>
            <a:chOff x="677338" y="497387"/>
            <a:chExt cx="7789338" cy="4017675"/>
          </a:xfrm>
        </p:grpSpPr>
        <p:pic>
          <p:nvPicPr>
            <p:cNvPr id="1282" name="Google Shape;1282;p18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77338" y="497387"/>
              <a:ext cx="7789325" cy="2730500"/>
            </a:xfrm>
            <a:prstGeom prst="rect">
              <a:avLst/>
            </a:prstGeom>
            <a:noFill/>
            <a:ln>
              <a:noFill/>
            </a:ln>
          </p:spPr>
        </p:pic>
        <p:pic>
          <p:nvPicPr>
            <p:cNvPr id="1283" name="Google Shape;1283;p18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77350" y="3227900"/>
              <a:ext cx="7789325" cy="1287163"/>
            </a:xfrm>
            <a:prstGeom prst="rect">
              <a:avLst/>
            </a:prstGeom>
            <a:noFill/>
            <a:ln>
              <a:noFill/>
            </a:ln>
          </p:spPr>
        </p:pic>
      </p:grpSp>
      <p:sp>
        <p:nvSpPr>
          <p:cNvPr id="1284" name="Google Shape;1284;p187"/>
          <p:cNvSpPr/>
          <p:nvPr/>
        </p:nvSpPr>
        <p:spPr>
          <a:xfrm>
            <a:off x="7618550" y="1201775"/>
            <a:ext cx="1044300" cy="2758200"/>
          </a:xfrm>
          <a:prstGeom prst="curvedLeftArrow">
            <a:avLst>
              <a:gd name="adj1" fmla="val 25000"/>
              <a:gd name="adj2" fmla="val 50000"/>
              <a:gd name="adj3" fmla="val 25000"/>
            </a:avLst>
          </a:prstGeom>
          <a:solidFill>
            <a:srgbClr val="356154"/>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87"/>
          <p:cNvSpPr txBox="1"/>
          <p:nvPr/>
        </p:nvSpPr>
        <p:spPr>
          <a:xfrm rot="-232238">
            <a:off x="6010713" y="4014972"/>
            <a:ext cx="1657681" cy="892639"/>
          </a:xfrm>
          <a:prstGeom prst="rect">
            <a:avLst/>
          </a:prstGeom>
          <a:solidFill>
            <a:srgbClr val="35615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lt1"/>
                </a:solidFill>
                <a:latin typeface="Montserrat"/>
                <a:ea typeface="Montserrat"/>
                <a:cs typeface="Montserrat"/>
                <a:sym typeface="Montserrat"/>
              </a:rPr>
              <a:t>ALS (MMT)</a:t>
            </a:r>
            <a:endParaRPr sz="1200">
              <a:solidFill>
                <a:schemeClr val="lt1"/>
              </a:solidFill>
              <a:latin typeface="Montserrat"/>
              <a:ea typeface="Montserrat"/>
              <a:cs typeface="Montserrat"/>
              <a:sym typeface="Montserrat"/>
            </a:endParaRPr>
          </a:p>
          <a:p>
            <a:pPr marL="0" lvl="0" indent="0" algn="ctr" rtl="0">
              <a:spcBef>
                <a:spcPts val="0"/>
              </a:spcBef>
              <a:spcAft>
                <a:spcPts val="0"/>
              </a:spcAft>
              <a:buNone/>
            </a:pPr>
            <a:r>
              <a:rPr lang="fr" sz="1700" b="1">
                <a:solidFill>
                  <a:schemeClr val="lt1"/>
                </a:solidFill>
                <a:latin typeface="Montserrat"/>
                <a:ea typeface="Montserrat"/>
                <a:cs typeface="Montserrat"/>
                <a:sym typeface="Montserrat"/>
              </a:rPr>
              <a:t>-11 min </a:t>
            </a:r>
            <a:endParaRPr sz="17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fr" sz="1700">
                <a:solidFill>
                  <a:schemeClr val="lt1"/>
                </a:solidFill>
                <a:latin typeface="Montserrat"/>
                <a:ea typeface="Montserrat"/>
                <a:cs typeface="Montserrat"/>
                <a:sym typeface="Montserrat"/>
              </a:rPr>
              <a:t>[-25 min]</a:t>
            </a:r>
            <a:endParaRPr sz="2200">
              <a:solidFill>
                <a:schemeClr val="lt1"/>
              </a:solidFill>
              <a:latin typeface="Montserrat"/>
              <a:ea typeface="Montserrat"/>
              <a:cs typeface="Montserrat"/>
              <a:sym typeface="Montserrat"/>
            </a:endParaRPr>
          </a:p>
        </p:txBody>
      </p:sp>
      <p:sp>
        <p:nvSpPr>
          <p:cNvPr id="1286" name="Google Shape;1286;p187"/>
          <p:cNvSpPr txBox="1"/>
          <p:nvPr/>
        </p:nvSpPr>
        <p:spPr>
          <a:xfrm>
            <a:off x="6999800" y="4818644"/>
            <a:ext cx="21579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800" i="1">
                <a:solidFill>
                  <a:schemeClr val="accent3"/>
                </a:solidFill>
                <a:latin typeface="Montserrat Light"/>
                <a:ea typeface="Montserrat Light"/>
                <a:cs typeface="Montserrat Light"/>
                <a:sym typeface="Montserrat Light"/>
              </a:rPr>
              <a:t>Heidet et al. 2022 (Submitted)</a:t>
            </a:r>
            <a:endParaRPr sz="800" i="1">
              <a:solidFill>
                <a:schemeClr val="accent3"/>
              </a:solidFill>
              <a:latin typeface="Montserrat Light"/>
              <a:ea typeface="Montserrat Light"/>
              <a:cs typeface="Montserrat Light"/>
              <a:sym typeface="Montserrat Light"/>
            </a:endParaRPr>
          </a:p>
        </p:txBody>
      </p:sp>
      <p:pic>
        <p:nvPicPr>
          <p:cNvPr id="1287" name="Google Shape;1287;p18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39137">
            <a:off x="883299" y="2721329"/>
            <a:ext cx="658205" cy="286068"/>
          </a:xfrm>
          <a:prstGeom prst="rect">
            <a:avLst/>
          </a:prstGeom>
          <a:noFill/>
          <a:ln>
            <a:noFill/>
          </a:ln>
        </p:spPr>
      </p:pic>
      <p:pic>
        <p:nvPicPr>
          <p:cNvPr id="1288" name="Google Shape;1288;p18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39137">
            <a:off x="623399" y="3950579"/>
            <a:ext cx="658205" cy="286068"/>
          </a:xfrm>
          <a:prstGeom prst="rect">
            <a:avLst/>
          </a:prstGeom>
          <a:noFill/>
          <a:ln>
            <a:noFill/>
          </a:ln>
        </p:spPr>
      </p:pic>
      <p:pic>
        <p:nvPicPr>
          <p:cNvPr id="1289" name="Google Shape;1289;p18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39137">
            <a:off x="1023399" y="4166854"/>
            <a:ext cx="658205" cy="286068"/>
          </a:xfrm>
          <a:prstGeom prst="rect">
            <a:avLst/>
          </a:prstGeom>
          <a:noFill/>
          <a:ln>
            <a:noFill/>
          </a:ln>
        </p:spPr>
      </p:pic>
      <p:sp>
        <p:nvSpPr>
          <p:cNvPr id="1290" name="Google Shape;1290;p187"/>
          <p:cNvSpPr/>
          <p:nvPr/>
        </p:nvSpPr>
        <p:spPr>
          <a:xfrm>
            <a:off x="2949375" y="746025"/>
            <a:ext cx="511500" cy="1153200"/>
          </a:xfrm>
          <a:prstGeom prst="roundRect">
            <a:avLst>
              <a:gd name="adj" fmla="val 16667"/>
            </a:avLst>
          </a:prstGeom>
          <a:noFill/>
          <a:ln w="381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1" name="Google Shape;1291;p187"/>
          <p:cNvSpPr/>
          <p:nvPr/>
        </p:nvSpPr>
        <p:spPr>
          <a:xfrm>
            <a:off x="2729732" y="2023846"/>
            <a:ext cx="511500" cy="1153200"/>
          </a:xfrm>
          <a:prstGeom prst="roundRect">
            <a:avLst>
              <a:gd name="adj" fmla="val 16667"/>
            </a:avLst>
          </a:prstGeom>
          <a:noFill/>
          <a:ln w="381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2" name="Google Shape;1292;p187"/>
          <p:cNvSpPr/>
          <p:nvPr/>
        </p:nvSpPr>
        <p:spPr>
          <a:xfrm>
            <a:off x="2544303" y="3285046"/>
            <a:ext cx="511500" cy="1153200"/>
          </a:xfrm>
          <a:prstGeom prst="roundRect">
            <a:avLst>
              <a:gd name="adj" fmla="val 16667"/>
            </a:avLst>
          </a:prstGeom>
          <a:noFill/>
          <a:ln w="381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B1C8BE"/>
        </a:solidFill>
        <a:effectLst/>
      </p:bgPr>
    </p:bg>
    <p:spTree>
      <p:nvGrpSpPr>
        <p:cNvPr id="1" name="Shape 1296"/>
        <p:cNvGrpSpPr/>
        <p:nvPr/>
      </p:nvGrpSpPr>
      <p:grpSpPr>
        <a:xfrm>
          <a:off x="0" y="0"/>
          <a:ext cx="0" cy="0"/>
          <a:chOff x="0" y="0"/>
          <a:chExt cx="0" cy="0"/>
        </a:xfrm>
      </p:grpSpPr>
      <p:sp>
        <p:nvSpPr>
          <p:cNvPr id="1297" name="Google Shape;1297;p188"/>
          <p:cNvSpPr/>
          <p:nvPr/>
        </p:nvSpPr>
        <p:spPr>
          <a:xfrm>
            <a:off x="97925" y="98350"/>
            <a:ext cx="8946600" cy="49479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8" name="Google Shape;1298;p18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726262">
            <a:off x="7986383" y="2014672"/>
            <a:ext cx="650634" cy="911480"/>
          </a:xfrm>
          <a:prstGeom prst="rect">
            <a:avLst/>
          </a:prstGeom>
          <a:noFill/>
          <a:ln>
            <a:noFill/>
          </a:ln>
        </p:spPr>
      </p:pic>
      <p:sp>
        <p:nvSpPr>
          <p:cNvPr id="1299" name="Google Shape;1299;p188"/>
          <p:cNvSpPr txBox="1"/>
          <p:nvPr/>
        </p:nvSpPr>
        <p:spPr>
          <a:xfrm>
            <a:off x="6934692" y="4818644"/>
            <a:ext cx="21579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800" i="1">
                <a:solidFill>
                  <a:schemeClr val="accent3"/>
                </a:solidFill>
                <a:latin typeface="Montserrat Light"/>
                <a:ea typeface="Montserrat Light"/>
                <a:cs typeface="Montserrat Light"/>
                <a:sym typeface="Montserrat Light"/>
              </a:rPr>
              <a:t>Heidet et al. 2022 </a:t>
            </a:r>
            <a:endParaRPr sz="800" i="1">
              <a:solidFill>
                <a:schemeClr val="accent3"/>
              </a:solidFill>
              <a:latin typeface="Montserrat Light"/>
              <a:ea typeface="Montserrat Light"/>
              <a:cs typeface="Montserrat Light"/>
              <a:sym typeface="Montserrat Light"/>
            </a:endParaRPr>
          </a:p>
        </p:txBody>
      </p:sp>
      <p:sp>
        <p:nvSpPr>
          <p:cNvPr id="1300" name="Google Shape;1300;p188"/>
          <p:cNvSpPr txBox="1"/>
          <p:nvPr/>
        </p:nvSpPr>
        <p:spPr>
          <a:xfrm rot="-232680">
            <a:off x="4415286" y="1664206"/>
            <a:ext cx="2217878" cy="584762"/>
          </a:xfrm>
          <a:prstGeom prst="rect">
            <a:avLst/>
          </a:prstGeom>
          <a:solidFill>
            <a:srgbClr val="E06666"/>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1300">
                <a:solidFill>
                  <a:schemeClr val="lt1"/>
                </a:solidFill>
                <a:latin typeface="Montserrat"/>
                <a:ea typeface="Montserrat"/>
                <a:cs typeface="Montserrat"/>
                <a:sym typeface="Montserrat"/>
              </a:rPr>
              <a:t>Flying ambulance 1st</a:t>
            </a:r>
            <a:endParaRPr sz="1300">
              <a:solidFill>
                <a:schemeClr val="lt1"/>
              </a:solidFill>
              <a:latin typeface="Montserrat"/>
              <a:ea typeface="Montserrat"/>
              <a:cs typeface="Montserrat"/>
              <a:sym typeface="Montserrat"/>
            </a:endParaRPr>
          </a:p>
          <a:p>
            <a:pPr marL="0" lvl="0" indent="0" algn="ctr" rtl="0">
              <a:spcBef>
                <a:spcPts val="0"/>
              </a:spcBef>
              <a:spcAft>
                <a:spcPts val="0"/>
              </a:spcAft>
              <a:buNone/>
            </a:pPr>
            <a:r>
              <a:rPr lang="fr" sz="1300">
                <a:solidFill>
                  <a:schemeClr val="lt1"/>
                </a:solidFill>
                <a:latin typeface="Montserrat"/>
                <a:ea typeface="Montserrat"/>
                <a:cs typeface="Montserrat"/>
                <a:sym typeface="Montserrat"/>
              </a:rPr>
              <a:t>35-55%</a:t>
            </a:r>
            <a:endParaRPr sz="1300">
              <a:solidFill>
                <a:schemeClr val="lt1"/>
              </a:solidFill>
              <a:latin typeface="Montserrat"/>
              <a:ea typeface="Montserrat"/>
              <a:cs typeface="Montserrat"/>
              <a:sym typeface="Montserrat"/>
            </a:endParaRPr>
          </a:p>
        </p:txBody>
      </p:sp>
      <p:sp>
        <p:nvSpPr>
          <p:cNvPr id="1301" name="Google Shape;1301;p188"/>
          <p:cNvSpPr txBox="1"/>
          <p:nvPr/>
        </p:nvSpPr>
        <p:spPr>
          <a:xfrm rot="-7328">
            <a:off x="4257624" y="2580120"/>
            <a:ext cx="2533206" cy="969600"/>
          </a:xfrm>
          <a:prstGeom prst="rect">
            <a:avLst/>
          </a:prstGeom>
          <a:solidFill>
            <a:srgbClr val="E06666"/>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1700" b="1">
                <a:solidFill>
                  <a:schemeClr val="lt1"/>
                </a:solidFill>
                <a:latin typeface="Montserrat"/>
                <a:ea typeface="Montserrat"/>
                <a:cs typeface="Montserrat"/>
                <a:sym typeface="Montserrat"/>
              </a:rPr>
              <a:t>Flying ambulance before ALS</a:t>
            </a:r>
            <a:endParaRPr sz="17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fr" sz="1700" b="1">
                <a:solidFill>
                  <a:schemeClr val="lt1"/>
                </a:solidFill>
                <a:latin typeface="Montserrat"/>
                <a:ea typeface="Montserrat"/>
                <a:cs typeface="Montserrat"/>
                <a:sym typeface="Montserrat"/>
              </a:rPr>
              <a:t>77-93%</a:t>
            </a:r>
            <a:endParaRPr sz="1700" b="1">
              <a:solidFill>
                <a:schemeClr val="lt1"/>
              </a:solidFill>
              <a:latin typeface="Montserrat"/>
              <a:ea typeface="Montserrat"/>
              <a:cs typeface="Montserrat"/>
              <a:sym typeface="Montserrat"/>
            </a:endParaRPr>
          </a:p>
        </p:txBody>
      </p:sp>
      <p:sp>
        <p:nvSpPr>
          <p:cNvPr id="1302" name="Google Shape;1302;p188"/>
          <p:cNvSpPr/>
          <p:nvPr/>
        </p:nvSpPr>
        <p:spPr>
          <a:xfrm>
            <a:off x="511900" y="741550"/>
            <a:ext cx="2638500" cy="3661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303" name="Google Shape;1303;p188"/>
          <p:cNvGraphicFramePr/>
          <p:nvPr/>
        </p:nvGraphicFramePr>
        <p:xfrm>
          <a:off x="511963" y="741700"/>
          <a:ext cx="3000000" cy="3000000"/>
        </p:xfrm>
        <a:graphic>
          <a:graphicData uri="http://schemas.openxmlformats.org/drawingml/2006/table">
            <a:tbl>
              <a:tblPr>
                <a:noFill/>
                <a:tableStyleId>{AB384418-6D95-487E-AE50-91EDF08FB5DB}</a:tableStyleId>
              </a:tblPr>
              <a:tblGrid>
                <a:gridCol w="866775">
                  <a:extLst>
                    <a:ext uri="{9D8B030D-6E8A-4147-A177-3AD203B41FA5}">
                      <a16:colId xmlns:a16="http://schemas.microsoft.com/office/drawing/2014/main" val="20000"/>
                    </a:ext>
                  </a:extLst>
                </a:gridCol>
                <a:gridCol w="885825">
                  <a:extLst>
                    <a:ext uri="{9D8B030D-6E8A-4147-A177-3AD203B41FA5}">
                      <a16:colId xmlns:a16="http://schemas.microsoft.com/office/drawing/2014/main" val="20001"/>
                    </a:ext>
                  </a:extLst>
                </a:gridCol>
                <a:gridCol w="885825">
                  <a:extLst>
                    <a:ext uri="{9D8B030D-6E8A-4147-A177-3AD203B41FA5}">
                      <a16:colId xmlns:a16="http://schemas.microsoft.com/office/drawing/2014/main" val="20002"/>
                    </a:ext>
                  </a:extLst>
                </a:gridCol>
              </a:tblGrid>
              <a:tr h="295275">
                <a:tc rowSpan="2">
                  <a:txBody>
                    <a:bodyPr/>
                    <a:lstStyle/>
                    <a:p>
                      <a:pPr marL="0" lvl="0" indent="0" algn="ctr" rtl="0">
                        <a:lnSpc>
                          <a:spcPct val="115000"/>
                        </a:lnSpc>
                        <a:spcBef>
                          <a:spcPts val="1200"/>
                        </a:spcBef>
                        <a:spcAft>
                          <a:spcPts val="0"/>
                        </a:spcAft>
                        <a:buNone/>
                      </a:pPr>
                      <a:r>
                        <a:rPr lang="fr" sz="900"/>
                        <a:t> </a:t>
                      </a:r>
                      <a:endParaRPr sz="900"/>
                    </a:p>
                    <a:p>
                      <a:pPr marL="0" lvl="0" indent="0" algn="ctr" rtl="0">
                        <a:lnSpc>
                          <a:spcPct val="115000"/>
                        </a:lnSpc>
                        <a:spcBef>
                          <a:spcPts val="1200"/>
                        </a:spcBef>
                        <a:spcAft>
                          <a:spcPts val="1200"/>
                        </a:spcAft>
                        <a:buNone/>
                      </a:pPr>
                      <a:r>
                        <a:rPr lang="fr" sz="900"/>
                        <a:t>Scenario</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rowSpan="2">
                  <a:txBody>
                    <a:bodyPr/>
                    <a:lstStyle/>
                    <a:p>
                      <a:pPr marL="0" lvl="0" indent="0" algn="ctr" rtl="0">
                        <a:lnSpc>
                          <a:spcPct val="115000"/>
                        </a:lnSpc>
                        <a:spcBef>
                          <a:spcPts val="1200"/>
                        </a:spcBef>
                        <a:spcAft>
                          <a:spcPts val="1200"/>
                        </a:spcAft>
                        <a:buNone/>
                      </a:pPr>
                      <a:r>
                        <a:rPr lang="fr" sz="900"/>
                        <a:t>Air ambulance arrives prior to any ground-based resource, %</a:t>
                      </a:r>
                      <a:endParaRPr sz="900"/>
                    </a:p>
                  </a:txBody>
                  <a:tcPr marL="25400" marR="25400" marT="25400" marB="254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4"/>
                    </a:solidFill>
                  </a:tcPr>
                </a:tc>
                <a:tc rowSpan="2">
                  <a:txBody>
                    <a:bodyPr/>
                    <a:lstStyle/>
                    <a:p>
                      <a:pPr marL="0" lvl="0" indent="0" algn="ctr" rtl="0">
                        <a:lnSpc>
                          <a:spcPct val="115000"/>
                        </a:lnSpc>
                        <a:spcBef>
                          <a:spcPts val="1200"/>
                        </a:spcBef>
                        <a:spcAft>
                          <a:spcPts val="1200"/>
                        </a:spcAft>
                        <a:buNone/>
                      </a:pPr>
                      <a:r>
                        <a:rPr lang="fr" sz="900"/>
                        <a:t>Air ambulance arrives prior to ALS ground-based resource, %</a:t>
                      </a:r>
                      <a:endParaRPr sz="900"/>
                    </a:p>
                  </a:txBody>
                  <a:tcPr marL="25400" marR="25400" marT="25400" marB="254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371475">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1"/>
                  </a:ext>
                </a:extLst>
              </a:tr>
              <a:tr h="190500">
                <a:tc>
                  <a:txBody>
                    <a:bodyPr/>
                    <a:lstStyle/>
                    <a:p>
                      <a:pPr marL="0" lvl="0" indent="0" algn="ctr" rtl="0">
                        <a:lnSpc>
                          <a:spcPct val="115000"/>
                        </a:lnSpc>
                        <a:spcBef>
                          <a:spcPts val="1200"/>
                        </a:spcBef>
                        <a:spcAft>
                          <a:spcPts val="1200"/>
                        </a:spcAft>
                        <a:buNone/>
                      </a:pPr>
                      <a:r>
                        <a:rPr lang="fr" sz="900"/>
                        <a:t>Actual response</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fr" sz="900"/>
                        <a:t>-</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1200"/>
                        </a:spcBef>
                        <a:spcAft>
                          <a:spcPts val="1200"/>
                        </a:spcAft>
                        <a:buNone/>
                      </a:pPr>
                      <a:r>
                        <a:rPr lang="fr" sz="900"/>
                        <a:t>-</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33375">
                <a:tc>
                  <a:txBody>
                    <a:bodyPr/>
                    <a:lstStyle/>
                    <a:p>
                      <a:pPr marL="0" lvl="0" indent="0" algn="ctr" rtl="0">
                        <a:lnSpc>
                          <a:spcPct val="115000"/>
                        </a:lnSpc>
                        <a:spcBef>
                          <a:spcPts val="1200"/>
                        </a:spcBef>
                        <a:spcAft>
                          <a:spcPts val="1200"/>
                        </a:spcAft>
                        <a:buNone/>
                      </a:pPr>
                      <a:r>
                        <a:rPr lang="fr" sz="900"/>
                        <a:t>1 air ambulance (Mondor)</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fr" sz="900"/>
                        <a:t>35.4</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356154"/>
                    </a:solidFill>
                  </a:tcPr>
                </a:tc>
                <a:tc>
                  <a:txBody>
                    <a:bodyPr/>
                    <a:lstStyle/>
                    <a:p>
                      <a:pPr marL="0" lvl="0" indent="0" algn="ctr" rtl="0">
                        <a:lnSpc>
                          <a:spcPct val="115000"/>
                        </a:lnSpc>
                        <a:spcBef>
                          <a:spcPts val="1200"/>
                        </a:spcBef>
                        <a:spcAft>
                          <a:spcPts val="1200"/>
                        </a:spcAft>
                        <a:buNone/>
                      </a:pPr>
                      <a:r>
                        <a:rPr lang="fr" sz="900"/>
                        <a:t>77.4</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356154"/>
                    </a:solidFill>
                  </a:tcPr>
                </a:tc>
                <a:extLst>
                  <a:ext uri="{0D108BD9-81ED-4DB2-BD59-A6C34878D82A}">
                    <a16:rowId xmlns:a16="http://schemas.microsoft.com/office/drawing/2014/main" val="10003"/>
                  </a:ext>
                </a:extLst>
              </a:tr>
              <a:tr h="333375">
                <a:tc>
                  <a:txBody>
                    <a:bodyPr/>
                    <a:lstStyle/>
                    <a:p>
                      <a:pPr marL="0" lvl="0" indent="0" algn="ctr" rtl="0">
                        <a:lnSpc>
                          <a:spcPct val="115000"/>
                        </a:lnSpc>
                        <a:spcBef>
                          <a:spcPts val="1200"/>
                        </a:spcBef>
                        <a:spcAft>
                          <a:spcPts val="1200"/>
                        </a:spcAft>
                        <a:buNone/>
                      </a:pPr>
                      <a:r>
                        <a:rPr lang="fr" sz="900"/>
                        <a:t>1 air ambulance (Avicenne)</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fr" sz="900"/>
                        <a:t>41.6</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356154"/>
                    </a:solidFill>
                  </a:tcPr>
                </a:tc>
                <a:tc>
                  <a:txBody>
                    <a:bodyPr/>
                    <a:lstStyle/>
                    <a:p>
                      <a:pPr marL="0" lvl="0" indent="0" algn="ctr" rtl="0">
                        <a:lnSpc>
                          <a:spcPct val="115000"/>
                        </a:lnSpc>
                        <a:spcBef>
                          <a:spcPts val="1200"/>
                        </a:spcBef>
                        <a:spcAft>
                          <a:spcPts val="1200"/>
                        </a:spcAft>
                        <a:buNone/>
                      </a:pPr>
                      <a:r>
                        <a:rPr lang="fr" sz="900"/>
                        <a:t>75.3</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356154"/>
                    </a:solidFill>
                  </a:tcPr>
                </a:tc>
                <a:extLst>
                  <a:ext uri="{0D108BD9-81ED-4DB2-BD59-A6C34878D82A}">
                    <a16:rowId xmlns:a16="http://schemas.microsoft.com/office/drawing/2014/main" val="10004"/>
                  </a:ext>
                </a:extLst>
              </a:tr>
              <a:tr h="190500">
                <a:tc>
                  <a:txBody>
                    <a:bodyPr/>
                    <a:lstStyle/>
                    <a:p>
                      <a:pPr marL="0" lvl="0" indent="0" algn="ctr" rtl="0">
                        <a:lnSpc>
                          <a:spcPct val="115000"/>
                        </a:lnSpc>
                        <a:spcBef>
                          <a:spcPts val="1200"/>
                        </a:spcBef>
                        <a:spcAft>
                          <a:spcPts val="1200"/>
                        </a:spcAft>
                        <a:buNone/>
                      </a:pPr>
                      <a:r>
                        <a:rPr lang="fr" sz="900"/>
                        <a:t>2 air ambulances</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fr" sz="900"/>
                        <a:t>55.4</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356154"/>
                    </a:solidFill>
                  </a:tcPr>
                </a:tc>
                <a:tc>
                  <a:txBody>
                    <a:bodyPr/>
                    <a:lstStyle/>
                    <a:p>
                      <a:pPr marL="0" lvl="0" indent="0" algn="ctr" rtl="0">
                        <a:lnSpc>
                          <a:spcPct val="115000"/>
                        </a:lnSpc>
                        <a:spcBef>
                          <a:spcPts val="1200"/>
                        </a:spcBef>
                        <a:spcAft>
                          <a:spcPts val="1200"/>
                        </a:spcAft>
                        <a:buNone/>
                      </a:pPr>
                      <a:r>
                        <a:rPr lang="fr" sz="900"/>
                        <a:t>93.0</a:t>
                      </a:r>
                      <a:endParaRPr sz="900"/>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356154"/>
                    </a:solidFill>
                  </a:tcPr>
                </a:tc>
                <a:extLst>
                  <a:ext uri="{0D108BD9-81ED-4DB2-BD59-A6C34878D82A}">
                    <a16:rowId xmlns:a16="http://schemas.microsoft.com/office/drawing/2014/main" val="10005"/>
                  </a:ext>
                </a:extLst>
              </a:tr>
            </a:tbl>
          </a:graphicData>
        </a:graphic>
      </p:graphicFrame>
      <p:pic>
        <p:nvPicPr>
          <p:cNvPr id="1304" name="Google Shape;1304;p18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239156">
            <a:off x="7289811" y="2574431"/>
            <a:ext cx="1308603" cy="568788"/>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8"/>
        <p:cNvGrpSpPr/>
        <p:nvPr/>
      </p:nvGrpSpPr>
      <p:grpSpPr>
        <a:xfrm>
          <a:off x="0" y="0"/>
          <a:ext cx="0" cy="0"/>
          <a:chOff x="0" y="0"/>
          <a:chExt cx="0" cy="0"/>
        </a:xfrm>
      </p:grpSpPr>
      <p:pic>
        <p:nvPicPr>
          <p:cNvPr id="1309" name="Google Shape;1309;p1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71954" y="1086326"/>
            <a:ext cx="6200125" cy="2970875"/>
          </a:xfrm>
          <a:prstGeom prst="rect">
            <a:avLst/>
          </a:prstGeom>
          <a:noFill/>
          <a:ln>
            <a:noFill/>
          </a:ln>
        </p:spPr>
      </p:pic>
      <p:pic>
        <p:nvPicPr>
          <p:cNvPr id="1310" name="Google Shape;1310;p189" title="Lionel.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699324">
            <a:off x="5007270" y="1641743"/>
            <a:ext cx="578363" cy="577765"/>
          </a:xfrm>
          <a:prstGeom prst="rect">
            <a:avLst/>
          </a:prstGeom>
          <a:noFill/>
          <a:ln>
            <a:noFill/>
          </a:ln>
        </p:spPr>
      </p:pic>
      <p:pic>
        <p:nvPicPr>
          <p:cNvPr id="1311" name="Google Shape;1311;p189" title="Alice.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550603">
            <a:off x="4198033" y="1334291"/>
            <a:ext cx="1160325" cy="7659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pic>
        <p:nvPicPr>
          <p:cNvPr id="1316" name="Google Shape;1316;p19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5"/>
          </a:xfrm>
          <a:prstGeom prst="rect">
            <a:avLst/>
          </a:prstGeom>
          <a:noFill/>
          <a:ln>
            <a:noFill/>
          </a:ln>
        </p:spPr>
      </p:pic>
      <p:pic>
        <p:nvPicPr>
          <p:cNvPr id="1317" name="Google Shape;1317;p190"/>
          <p:cNvPicPr preferRelativeResize="0"/>
          <p:nvPr/>
        </p:nvPicPr>
        <p:blipFill rotWithShape="1">
          <a:blip r:embed="rId4" cstate="email">
            <a:alphaModFix amt="55000"/>
            <a:extLst>
              <a:ext uri="{28A0092B-C50C-407E-A947-70E740481C1C}">
                <a14:useLocalDpi xmlns:a14="http://schemas.microsoft.com/office/drawing/2010/main"/>
              </a:ext>
            </a:extLst>
          </a:blip>
          <a:srcRect/>
          <a:stretch/>
        </p:blipFill>
        <p:spPr>
          <a:xfrm>
            <a:off x="20900" y="1560252"/>
            <a:ext cx="9144000" cy="2023000"/>
          </a:xfrm>
          <a:prstGeom prst="rect">
            <a:avLst/>
          </a:prstGeom>
          <a:noFill/>
          <a:ln>
            <a:noFill/>
          </a:ln>
        </p:spPr>
      </p:pic>
      <p:sp>
        <p:nvSpPr>
          <p:cNvPr id="1318" name="Google Shape;1318;p190"/>
          <p:cNvSpPr txBox="1"/>
          <p:nvPr/>
        </p:nvSpPr>
        <p:spPr>
          <a:xfrm>
            <a:off x="332750" y="1831650"/>
            <a:ext cx="8520300" cy="13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lt1"/>
                </a:solidFill>
                <a:latin typeface="Raleway"/>
                <a:ea typeface="Raleway"/>
                <a:cs typeface="Raleway"/>
                <a:sym typeface="Raleway"/>
              </a:rPr>
              <a:t>UN </a:t>
            </a:r>
            <a:r>
              <a:rPr lang="fr" b="1">
                <a:solidFill>
                  <a:schemeClr val="lt1"/>
                </a:solidFill>
                <a:latin typeface="Raleway"/>
                <a:ea typeface="Raleway"/>
                <a:cs typeface="Raleway"/>
                <a:sym typeface="Raleway"/>
              </a:rPr>
              <a:t>CONTINUUM</a:t>
            </a:r>
            <a:r>
              <a:rPr lang="fr">
                <a:solidFill>
                  <a:schemeClr val="lt1"/>
                </a:solidFill>
                <a:latin typeface="Raleway"/>
                <a:ea typeface="Raleway"/>
                <a:cs typeface="Raleway"/>
                <a:sym typeface="Raleway"/>
              </a:rPr>
              <a:t> BLS-ALS-POST-ARRÊT</a:t>
            </a:r>
            <a:endParaRPr>
              <a:solidFill>
                <a:schemeClr val="lt1"/>
              </a:solidFill>
              <a:latin typeface="Raleway"/>
              <a:ea typeface="Raleway"/>
              <a:cs typeface="Raleway"/>
              <a:sym typeface="Raleway"/>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pic>
        <p:nvPicPr>
          <p:cNvPr id="1323" name="Google Shape;1323;p1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1513" y="0"/>
            <a:ext cx="7780968" cy="5143500"/>
          </a:xfrm>
          <a:prstGeom prst="rect">
            <a:avLst/>
          </a:prstGeom>
          <a:noFill/>
          <a:ln>
            <a:noFill/>
          </a:ln>
        </p:spPr>
      </p:pic>
      <p:sp>
        <p:nvSpPr>
          <p:cNvPr id="1324" name="Google Shape;1324;p191"/>
          <p:cNvSpPr/>
          <p:nvPr/>
        </p:nvSpPr>
        <p:spPr>
          <a:xfrm>
            <a:off x="0" y="0"/>
            <a:ext cx="201600" cy="5143500"/>
          </a:xfrm>
          <a:prstGeom prst="rect">
            <a:avLst/>
          </a:prstGeom>
          <a:solidFill>
            <a:srgbClr val="1F43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1325" name="Google Shape;1325;p191"/>
          <p:cNvSpPr/>
          <p:nvPr/>
        </p:nvSpPr>
        <p:spPr>
          <a:xfrm>
            <a:off x="8942400" y="0"/>
            <a:ext cx="201600" cy="5143500"/>
          </a:xfrm>
          <a:prstGeom prst="rect">
            <a:avLst/>
          </a:prstGeom>
          <a:solidFill>
            <a:srgbClr val="ED1B2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Google Shape;1330;p192"/>
          <p:cNvPicPr preferRelativeResize="0"/>
          <p:nvPr/>
        </p:nvPicPr>
        <p:blipFill rotWithShape="1">
          <a:blip r:embed="rId3" cstate="email">
            <a:alphaModFix amt="32000"/>
            <a:extLst>
              <a:ext uri="{28A0092B-C50C-407E-A947-70E740481C1C}">
                <a14:useLocalDpi xmlns:a14="http://schemas.microsoft.com/office/drawing/2010/main"/>
              </a:ext>
            </a:extLst>
          </a:blip>
          <a:srcRect/>
          <a:stretch/>
        </p:blipFill>
        <p:spPr>
          <a:xfrm>
            <a:off x="681513" y="0"/>
            <a:ext cx="7780968" cy="5143500"/>
          </a:xfrm>
          <a:prstGeom prst="rect">
            <a:avLst/>
          </a:prstGeom>
          <a:noFill/>
          <a:ln>
            <a:noFill/>
          </a:ln>
        </p:spPr>
      </p:pic>
      <p:sp>
        <p:nvSpPr>
          <p:cNvPr id="1331" name="Google Shape;1331;p192"/>
          <p:cNvSpPr/>
          <p:nvPr/>
        </p:nvSpPr>
        <p:spPr>
          <a:xfrm>
            <a:off x="0" y="0"/>
            <a:ext cx="201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1332" name="Google Shape;1332;p192"/>
          <p:cNvSpPr/>
          <p:nvPr/>
        </p:nvSpPr>
        <p:spPr>
          <a:xfrm>
            <a:off x="8942400" y="0"/>
            <a:ext cx="201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1333" name="Google Shape;1333;p192"/>
          <p:cNvSpPr txBox="1"/>
          <p:nvPr/>
        </p:nvSpPr>
        <p:spPr>
          <a:xfrm rot="-3377">
            <a:off x="2128503" y="3397104"/>
            <a:ext cx="4887002" cy="523200"/>
          </a:xfrm>
          <a:prstGeom prst="rect">
            <a:avLst/>
          </a:prstGeom>
          <a:solidFill>
            <a:srgbClr val="A61C00"/>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2200" b="1">
                <a:solidFill>
                  <a:schemeClr val="lt1"/>
                </a:solidFill>
                <a:latin typeface="Raleway"/>
                <a:ea typeface="Raleway"/>
                <a:cs typeface="Raleway"/>
                <a:sym typeface="Raleway"/>
              </a:rPr>
              <a:t>FORMULE DE SURVIE</a:t>
            </a:r>
            <a:endParaRPr sz="2200" b="1">
              <a:solidFill>
                <a:schemeClr val="lt1"/>
              </a:solidFill>
              <a:latin typeface="Raleway"/>
              <a:ea typeface="Raleway"/>
              <a:cs typeface="Raleway"/>
              <a:sym typeface="Raleway"/>
            </a:endParaRPr>
          </a:p>
        </p:txBody>
      </p:sp>
      <p:sp>
        <p:nvSpPr>
          <p:cNvPr id="1334" name="Google Shape;1334;p192"/>
          <p:cNvSpPr txBox="1"/>
          <p:nvPr/>
        </p:nvSpPr>
        <p:spPr>
          <a:xfrm rot="-3377">
            <a:off x="2128503" y="1223204"/>
            <a:ext cx="4887002" cy="523200"/>
          </a:xfrm>
          <a:prstGeom prst="rect">
            <a:avLst/>
          </a:prstGeom>
          <a:solidFill>
            <a:srgbClr val="A61C00"/>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2200" b="1">
                <a:solidFill>
                  <a:schemeClr val="lt1"/>
                </a:solidFill>
                <a:latin typeface="Raleway"/>
                <a:ea typeface="Raleway"/>
                <a:cs typeface="Raleway"/>
                <a:sym typeface="Raleway"/>
              </a:rPr>
              <a:t>CHAÎNE DE SURVIE</a:t>
            </a:r>
            <a:endParaRPr sz="2200" b="1">
              <a:solidFill>
                <a:schemeClr val="lt1"/>
              </a:solidFill>
              <a:latin typeface="Raleway"/>
              <a:ea typeface="Raleway"/>
              <a:cs typeface="Raleway"/>
              <a:sym typeface="Raleway"/>
            </a:endParaRPr>
          </a:p>
        </p:txBody>
      </p:sp>
      <p:cxnSp>
        <p:nvCxnSpPr>
          <p:cNvPr id="1335" name="Google Shape;1335;p192"/>
          <p:cNvCxnSpPr>
            <a:stCxn id="1334" idx="2"/>
            <a:endCxn id="1333" idx="0"/>
          </p:cNvCxnSpPr>
          <p:nvPr/>
        </p:nvCxnSpPr>
        <p:spPr>
          <a:xfrm>
            <a:off x="4572004" y="1746404"/>
            <a:ext cx="0" cy="1650600"/>
          </a:xfrm>
          <a:prstGeom prst="straightConnector1">
            <a:avLst/>
          </a:prstGeom>
          <a:noFill/>
          <a:ln w="38100" cap="flat" cmpd="sng">
            <a:solidFill>
              <a:srgbClr val="B30000"/>
            </a:solidFill>
            <a:prstDash val="solid"/>
            <a:round/>
            <a:headEnd type="none" w="med" len="med"/>
            <a:tailEnd type="triangle" w="med" len="med"/>
          </a:ln>
        </p:spPr>
      </p:cxn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Google Shape;1340;p19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pic>
        <p:nvPicPr>
          <p:cNvPr id="1345" name="Google Shape;1345;p1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1346" name="Google Shape;1346;p19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629975"/>
            <a:ext cx="9144000" cy="1883549"/>
          </a:xfrm>
          <a:prstGeom prst="rect">
            <a:avLst/>
          </a:prstGeom>
          <a:noFill/>
          <a:ln>
            <a:noFill/>
          </a:ln>
        </p:spPr>
      </p:pic>
      <p:sp>
        <p:nvSpPr>
          <p:cNvPr id="1347" name="Google Shape;1347;p194"/>
          <p:cNvSpPr txBox="1"/>
          <p:nvPr/>
        </p:nvSpPr>
        <p:spPr>
          <a:xfrm>
            <a:off x="332750" y="1831650"/>
            <a:ext cx="8520300" cy="13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4300" b="1">
                <a:solidFill>
                  <a:schemeClr val="lt1"/>
                </a:solidFill>
                <a:latin typeface="Raleway"/>
                <a:ea typeface="Raleway"/>
                <a:cs typeface="Raleway"/>
                <a:sym typeface="Raleway"/>
              </a:rPr>
              <a:t>MERCI</a:t>
            </a:r>
            <a:endParaRPr sz="4300" b="1">
              <a:solidFill>
                <a:schemeClr val="lt1"/>
              </a:solidFill>
              <a:latin typeface="Raleway"/>
              <a:ea typeface="Raleway"/>
              <a:cs typeface="Raleway"/>
              <a:sym typeface="Raleway"/>
            </a:endParaRPr>
          </a:p>
          <a:p>
            <a:pPr marL="0" lvl="0" indent="0" algn="ctr" rtl="0">
              <a:spcBef>
                <a:spcPts val="0"/>
              </a:spcBef>
              <a:spcAft>
                <a:spcPts val="0"/>
              </a:spcAft>
              <a:buNone/>
            </a:pPr>
            <a:r>
              <a:rPr lang="fr">
                <a:solidFill>
                  <a:schemeClr val="lt1"/>
                </a:solidFill>
                <a:latin typeface="Raleway"/>
                <a:ea typeface="Raleway"/>
                <a:cs typeface="Raleway"/>
                <a:sym typeface="Raleway"/>
              </a:rPr>
              <a:t>pour votre attention</a:t>
            </a:r>
            <a:endParaRPr>
              <a:solidFill>
                <a:schemeClr val="lt1"/>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499"/>
          </a:xfrm>
          <a:prstGeom prst="rect">
            <a:avLst/>
          </a:prstGeom>
          <a:noFill/>
          <a:ln>
            <a:noFill/>
          </a:ln>
        </p:spPr>
      </p:pic>
      <p:sp>
        <p:nvSpPr>
          <p:cNvPr id="517" name="Google Shape;517;p87"/>
          <p:cNvSpPr txBox="1"/>
          <p:nvPr/>
        </p:nvSpPr>
        <p:spPr>
          <a:xfrm>
            <a:off x="594460" y="1899308"/>
            <a:ext cx="8520300" cy="134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b="1">
                <a:solidFill>
                  <a:schemeClr val="accent2"/>
                </a:solidFill>
                <a:latin typeface="Raleway"/>
                <a:ea typeface="Raleway"/>
                <a:cs typeface="Raleway"/>
                <a:sym typeface="Raleway"/>
              </a:rPr>
              <a:t>QUAND </a:t>
            </a:r>
            <a:r>
              <a:rPr lang="fr">
                <a:solidFill>
                  <a:schemeClr val="accent2"/>
                </a:solidFill>
                <a:latin typeface="Raleway"/>
                <a:ea typeface="Raleway"/>
                <a:cs typeface="Raleway"/>
                <a:sym typeface="Raleway"/>
              </a:rPr>
              <a:t>SE POSER DES QUESTIONS </a:t>
            </a:r>
            <a:r>
              <a:rPr lang="fr" b="1">
                <a:solidFill>
                  <a:schemeClr val="accent2"/>
                </a:solidFill>
                <a:latin typeface="Raleway"/>
                <a:ea typeface="Raleway"/>
                <a:cs typeface="Raleway"/>
                <a:sym typeface="Raleway"/>
              </a:rPr>
              <a:t>?</a:t>
            </a:r>
            <a:endParaRPr b="1">
              <a:solidFill>
                <a:schemeClr val="accent2"/>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8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grpSp>
        <p:nvGrpSpPr>
          <p:cNvPr id="528" name="Google Shape;528;p89"/>
          <p:cNvGrpSpPr/>
          <p:nvPr/>
        </p:nvGrpSpPr>
        <p:grpSpPr>
          <a:xfrm>
            <a:off x="886338" y="1195134"/>
            <a:ext cx="7371325" cy="2753225"/>
            <a:chOff x="885825" y="1826100"/>
            <a:chExt cx="7371325" cy="2753225"/>
          </a:xfrm>
        </p:grpSpPr>
        <p:pic>
          <p:nvPicPr>
            <p:cNvPr id="529" name="Google Shape;529;p8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85825" y="1826100"/>
              <a:ext cx="2217900" cy="2238600"/>
            </a:xfrm>
            <a:prstGeom prst="ellipse">
              <a:avLst/>
            </a:prstGeom>
            <a:noFill/>
            <a:ln>
              <a:noFill/>
            </a:ln>
          </p:spPr>
        </p:pic>
        <p:pic>
          <p:nvPicPr>
            <p:cNvPr id="530" name="Google Shape;530;p8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594750" y="2340600"/>
              <a:ext cx="2184300" cy="2238600"/>
            </a:xfrm>
            <a:prstGeom prst="ellipse">
              <a:avLst/>
            </a:prstGeom>
            <a:noFill/>
            <a:ln>
              <a:noFill/>
            </a:ln>
          </p:spPr>
        </p:pic>
        <p:pic>
          <p:nvPicPr>
            <p:cNvPr id="531" name="Google Shape;531;p8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375650" y="2364725"/>
              <a:ext cx="2184300" cy="2214600"/>
            </a:xfrm>
            <a:prstGeom prst="ellipse">
              <a:avLst/>
            </a:prstGeom>
            <a:noFill/>
            <a:ln>
              <a:noFill/>
            </a:ln>
          </p:spPr>
        </p:pic>
        <p:pic>
          <p:nvPicPr>
            <p:cNvPr id="532" name="Google Shape;532;p8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039250" y="1850225"/>
              <a:ext cx="2217900" cy="2214600"/>
            </a:xfrm>
            <a:prstGeom prst="ellipse">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grpSp>
        <p:nvGrpSpPr>
          <p:cNvPr id="538" name="Google Shape;538;p90"/>
          <p:cNvGrpSpPr/>
          <p:nvPr/>
        </p:nvGrpSpPr>
        <p:grpSpPr>
          <a:xfrm>
            <a:off x="104410" y="102329"/>
            <a:ext cx="1450677" cy="541835"/>
            <a:chOff x="886338" y="1195134"/>
            <a:chExt cx="7371325" cy="2753225"/>
          </a:xfrm>
        </p:grpSpPr>
        <p:pic>
          <p:nvPicPr>
            <p:cNvPr id="539" name="Google Shape;539;p9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95263" y="1709634"/>
              <a:ext cx="2184300" cy="2238600"/>
            </a:xfrm>
            <a:prstGeom prst="ellipse">
              <a:avLst/>
            </a:prstGeom>
            <a:noFill/>
            <a:ln>
              <a:noFill/>
            </a:ln>
          </p:spPr>
        </p:pic>
        <p:pic>
          <p:nvPicPr>
            <p:cNvPr id="540" name="Google Shape;540;p9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376163" y="1733759"/>
              <a:ext cx="2184300" cy="2214600"/>
            </a:xfrm>
            <a:prstGeom prst="ellipse">
              <a:avLst/>
            </a:prstGeom>
            <a:noFill/>
            <a:ln>
              <a:noFill/>
            </a:ln>
          </p:spPr>
        </p:pic>
        <p:pic>
          <p:nvPicPr>
            <p:cNvPr id="541" name="Google Shape;541;p9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039763" y="1219259"/>
              <a:ext cx="2217900" cy="2214600"/>
            </a:xfrm>
            <a:prstGeom prst="ellipse">
              <a:avLst/>
            </a:prstGeom>
            <a:noFill/>
            <a:ln>
              <a:noFill/>
            </a:ln>
          </p:spPr>
        </p:pic>
        <p:pic>
          <p:nvPicPr>
            <p:cNvPr id="542" name="Google Shape;542;p9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86338" y="1195134"/>
              <a:ext cx="2217900" cy="2238600"/>
            </a:xfrm>
            <a:prstGeom prst="ellipse">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9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499"/>
          </a:xfrm>
          <a:prstGeom prst="rect">
            <a:avLst/>
          </a:prstGeom>
          <a:noFill/>
          <a:ln>
            <a:noFill/>
          </a:ln>
        </p:spPr>
      </p:pic>
      <p:pic>
        <p:nvPicPr>
          <p:cNvPr id="553" name="Google Shape;553;p92" title="Capture d’écran 2026-04-27 à 12.02.47.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2400" y="152400"/>
            <a:ext cx="1655175" cy="696200"/>
          </a:xfrm>
          <a:prstGeom prst="rect">
            <a:avLst/>
          </a:prstGeom>
          <a:noFill/>
          <a:ln w="19050" cap="flat" cmpd="sng">
            <a:solidFill>
              <a:srgbClr val="0674B0"/>
            </a:solidFill>
            <a:prstDash val="solid"/>
            <a:round/>
            <a:headEnd type="none" w="sm" len="sm"/>
            <a:tailEnd type="none" w="sm" len="sm"/>
          </a:ln>
        </p:spPr>
      </p:pic>
      <p:pic>
        <p:nvPicPr>
          <p:cNvPr id="554" name="Google Shape;554;p9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035175" y="152400"/>
            <a:ext cx="5073651" cy="22723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9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499"/>
          </a:xfrm>
          <a:prstGeom prst="rect">
            <a:avLst/>
          </a:prstGeom>
          <a:noFill/>
          <a:ln>
            <a:noFill/>
          </a:ln>
        </p:spPr>
      </p:pic>
      <p:pic>
        <p:nvPicPr>
          <p:cNvPr id="560" name="Google Shape;560;p93" title="Capture d’écran 2026-04-27 à 12.02.47.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2400" y="152400"/>
            <a:ext cx="1655175" cy="696200"/>
          </a:xfrm>
          <a:prstGeom prst="rect">
            <a:avLst/>
          </a:prstGeom>
          <a:noFill/>
          <a:ln w="19050" cap="flat" cmpd="sng">
            <a:solidFill>
              <a:srgbClr val="0674B0"/>
            </a:solidFill>
            <a:prstDash val="solid"/>
            <a:round/>
            <a:headEnd type="none" w="sm" len="sm"/>
            <a:tailEnd type="none" w="sm" len="sm"/>
          </a:ln>
        </p:spPr>
      </p:pic>
      <p:pic>
        <p:nvPicPr>
          <p:cNvPr id="561" name="Google Shape;561;p9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035175" y="152400"/>
            <a:ext cx="5073655"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850" y="1361441"/>
            <a:ext cx="4382886" cy="3067238"/>
          </a:xfrm>
          <a:prstGeom prst="rect">
            <a:avLst/>
          </a:prstGeom>
          <a:noFill/>
          <a:ln>
            <a:noFill/>
          </a:ln>
        </p:spPr>
      </p:pic>
      <p:pic>
        <p:nvPicPr>
          <p:cNvPr id="567" name="Google Shape;567;p94" title="Capture d’écran 2026-04-27 à 12.05.45.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37700" y="152400"/>
            <a:ext cx="2140125" cy="856925"/>
          </a:xfrm>
          <a:prstGeom prst="rect">
            <a:avLst/>
          </a:prstGeom>
          <a:noFill/>
          <a:ln>
            <a:noFill/>
          </a:ln>
        </p:spPr>
      </p:pic>
      <p:pic>
        <p:nvPicPr>
          <p:cNvPr id="568" name="Google Shape;568;p94"/>
          <p:cNvPicPr preferRelativeResize="0"/>
          <p:nvPr/>
        </p:nvPicPr>
        <p:blipFill rotWithShape="1">
          <a:blip r:embed="rId5" cstate="email">
            <a:alphaModFix/>
            <a:extLst>
              <a:ext uri="{28A0092B-C50C-407E-A947-70E740481C1C}">
                <a14:useLocalDpi xmlns:a14="http://schemas.microsoft.com/office/drawing/2010/main"/>
              </a:ext>
            </a:extLst>
          </a:blip>
          <a:srcRect b="-1749"/>
          <a:stretch/>
        </p:blipFill>
        <p:spPr>
          <a:xfrm>
            <a:off x="4692265" y="1361441"/>
            <a:ext cx="4382886" cy="30672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7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499"/>
          </a:xfrm>
          <a:prstGeom prst="rect">
            <a:avLst/>
          </a:prstGeom>
          <a:noFill/>
          <a:ln>
            <a:noFill/>
          </a:ln>
        </p:spPr>
      </p:pic>
      <p:sp>
        <p:nvSpPr>
          <p:cNvPr id="447" name="Google Shape;447;p77"/>
          <p:cNvSpPr txBox="1"/>
          <p:nvPr/>
        </p:nvSpPr>
        <p:spPr>
          <a:xfrm>
            <a:off x="594460" y="1899308"/>
            <a:ext cx="8520300" cy="134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 b="1">
                <a:solidFill>
                  <a:schemeClr val="accent2"/>
                </a:solidFill>
                <a:latin typeface="Raleway"/>
                <a:ea typeface="Raleway"/>
                <a:cs typeface="Raleway"/>
                <a:sym typeface="Raleway"/>
              </a:rPr>
              <a:t>POURQUOI </a:t>
            </a:r>
            <a:r>
              <a:rPr lang="fr">
                <a:solidFill>
                  <a:schemeClr val="accent2"/>
                </a:solidFill>
                <a:latin typeface="Raleway"/>
                <a:ea typeface="Raleway"/>
                <a:cs typeface="Raleway"/>
                <a:sym typeface="Raleway"/>
              </a:rPr>
              <a:t>SE POSER DES QUESTIONS </a:t>
            </a:r>
            <a:r>
              <a:rPr lang="fr" b="1">
                <a:solidFill>
                  <a:schemeClr val="accent2"/>
                </a:solidFill>
                <a:latin typeface="Raleway"/>
                <a:ea typeface="Raleway"/>
                <a:cs typeface="Raleway"/>
                <a:sym typeface="Raleway"/>
              </a:rPr>
              <a:t>?</a:t>
            </a:r>
            <a:endParaRPr b="1">
              <a:solidFill>
                <a:schemeClr val="accent2"/>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9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499"/>
          </a:xfrm>
          <a:prstGeom prst="rect">
            <a:avLst/>
          </a:prstGeom>
          <a:noFill/>
          <a:ln>
            <a:noFill/>
          </a:ln>
        </p:spPr>
      </p:pic>
      <p:pic>
        <p:nvPicPr>
          <p:cNvPr id="574" name="Google Shape;574;p9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426312">
            <a:off x="232875" y="248867"/>
            <a:ext cx="2128699" cy="638600"/>
          </a:xfrm>
          <a:prstGeom prst="rect">
            <a:avLst/>
          </a:prstGeom>
          <a:noFill/>
          <a:ln w="19050" cap="flat" cmpd="sng">
            <a:solidFill>
              <a:srgbClr val="0674B0"/>
            </a:solidFill>
            <a:prstDash val="solid"/>
            <a:round/>
            <a:headEnd type="none" w="sm" len="sm"/>
            <a:tailEnd type="none" w="sm" len="sm"/>
          </a:ln>
          <a:effectLst>
            <a:outerShdw blurRad="57150" dist="19050" dir="5400000" algn="bl" rotWithShape="0">
              <a:srgbClr val="000000">
                <a:alpha val="50000"/>
              </a:srgbClr>
            </a:outerShdw>
          </a:effectLst>
        </p:spPr>
      </p:pic>
      <p:pic>
        <p:nvPicPr>
          <p:cNvPr id="575" name="Google Shape;575;p9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57549" y="1656775"/>
            <a:ext cx="3871775" cy="2179224"/>
          </a:xfrm>
          <a:prstGeom prst="rect">
            <a:avLst/>
          </a:prstGeom>
          <a:noFill/>
          <a:ln w="19050" cap="flat" cmpd="sng">
            <a:solidFill>
              <a:srgbClr val="0674B0"/>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499"/>
          </a:xfrm>
          <a:prstGeom prst="rect">
            <a:avLst/>
          </a:prstGeom>
          <a:noFill/>
          <a:ln>
            <a:noFill/>
          </a:ln>
        </p:spPr>
      </p:pic>
      <p:pic>
        <p:nvPicPr>
          <p:cNvPr id="581" name="Google Shape;581;p9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426312">
            <a:off x="232875" y="248867"/>
            <a:ext cx="2128699" cy="638600"/>
          </a:xfrm>
          <a:prstGeom prst="rect">
            <a:avLst/>
          </a:prstGeom>
          <a:noFill/>
          <a:ln w="19050" cap="flat" cmpd="sng">
            <a:solidFill>
              <a:srgbClr val="0674B0"/>
            </a:solidFill>
            <a:prstDash val="solid"/>
            <a:round/>
            <a:headEnd type="none" w="sm" len="sm"/>
            <a:tailEnd type="none" w="sm" len="sm"/>
          </a:ln>
          <a:effectLst>
            <a:outerShdw blurRad="57150" dist="19050" dir="5400000" algn="bl" rotWithShape="0">
              <a:srgbClr val="000000">
                <a:alpha val="50000"/>
              </a:srgbClr>
            </a:outerShdw>
          </a:effectLst>
        </p:spPr>
      </p:pic>
      <p:pic>
        <p:nvPicPr>
          <p:cNvPr id="582" name="Google Shape;582;p9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57549" y="1656775"/>
            <a:ext cx="3871775" cy="2179224"/>
          </a:xfrm>
          <a:prstGeom prst="rect">
            <a:avLst/>
          </a:prstGeom>
          <a:noFill/>
          <a:ln w="19050" cap="flat" cmpd="sng">
            <a:solidFill>
              <a:srgbClr val="0674B0"/>
            </a:solidFill>
            <a:prstDash val="solid"/>
            <a:round/>
            <a:headEnd type="none" w="sm" len="sm"/>
            <a:tailEnd type="none" w="sm" len="sm"/>
          </a:ln>
          <a:effectLst>
            <a:outerShdw blurRad="57150" dist="19050" dir="5400000" algn="bl" rotWithShape="0">
              <a:srgbClr val="000000">
                <a:alpha val="50000"/>
              </a:srgbClr>
            </a:outerShdw>
          </a:effectLst>
        </p:spPr>
      </p:pic>
      <p:pic>
        <p:nvPicPr>
          <p:cNvPr id="583" name="Google Shape;583;p9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891200" y="319775"/>
            <a:ext cx="3597111" cy="2179225"/>
          </a:xfrm>
          <a:prstGeom prst="rect">
            <a:avLst/>
          </a:prstGeom>
          <a:noFill/>
          <a:ln w="19050" cap="flat" cmpd="sng">
            <a:solidFill>
              <a:srgbClr val="0674B0"/>
            </a:solidFill>
            <a:prstDash val="solid"/>
            <a:round/>
            <a:headEnd type="none" w="sm" len="sm"/>
            <a:tailEnd type="none" w="sm" len="sm"/>
          </a:ln>
          <a:effectLst>
            <a:outerShdw blurRad="57150" dist="19050" dir="5400000" algn="bl" rotWithShape="0">
              <a:srgbClr val="000000">
                <a:alpha val="50000"/>
              </a:srgbClr>
            </a:outerShdw>
          </a:effectLst>
        </p:spPr>
      </p:pic>
      <p:pic>
        <p:nvPicPr>
          <p:cNvPr id="584" name="Google Shape;584;p9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317850" y="2694001"/>
            <a:ext cx="4743807" cy="2179225"/>
          </a:xfrm>
          <a:prstGeom prst="rect">
            <a:avLst/>
          </a:prstGeom>
          <a:noFill/>
          <a:ln w="19050" cap="flat" cmpd="sng">
            <a:solidFill>
              <a:srgbClr val="0674B0"/>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98"/>
          <p:cNvPicPr preferRelativeResize="0"/>
          <p:nvPr/>
        </p:nvPicPr>
        <p:blipFill rotWithShape="1">
          <a:blip r:embed="rId3" cstate="email">
            <a:alphaModFix amt="90000"/>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42013" y="0"/>
            <a:ext cx="7259971" cy="5143500"/>
          </a:xfrm>
          <a:prstGeom prst="rect">
            <a:avLst/>
          </a:prstGeom>
          <a:noFill/>
          <a:ln>
            <a:noFill/>
          </a:ln>
        </p:spPr>
      </p:pic>
      <p:pic>
        <p:nvPicPr>
          <p:cNvPr id="600" name="Google Shape;600;p9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4442724" cy="171699"/>
          </a:xfrm>
          <a:prstGeom prst="rect">
            <a:avLst/>
          </a:prstGeom>
          <a:noFill/>
          <a:ln>
            <a:noFill/>
          </a:ln>
        </p:spPr>
      </p:pic>
      <p:pic>
        <p:nvPicPr>
          <p:cNvPr id="601" name="Google Shape;601;p9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01275" y="4971750"/>
            <a:ext cx="4442724" cy="171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10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5"/>
          </a:xfrm>
          <a:prstGeom prst="rect">
            <a:avLst/>
          </a:prstGeom>
          <a:noFill/>
          <a:ln>
            <a:noFill/>
          </a:ln>
        </p:spPr>
      </p:pic>
      <p:sp>
        <p:nvSpPr>
          <p:cNvPr id="607" name="Google Shape;607;p100"/>
          <p:cNvSpPr txBox="1"/>
          <p:nvPr/>
        </p:nvSpPr>
        <p:spPr>
          <a:xfrm>
            <a:off x="332750" y="787083"/>
            <a:ext cx="8520300" cy="13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lt1"/>
                </a:solidFill>
                <a:latin typeface="Raleway"/>
                <a:ea typeface="Raleway"/>
                <a:cs typeface="Raleway"/>
                <a:sym typeface="Raleway"/>
              </a:rPr>
              <a:t>DES GASPS OU UN GROS DODO ?</a:t>
            </a:r>
            <a:endParaRPr>
              <a:solidFill>
                <a:schemeClr val="lt1"/>
              </a:solidFill>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1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6"/>
        <p:cNvGrpSpPr/>
        <p:nvPr/>
      </p:nvGrpSpPr>
      <p:grpSpPr>
        <a:xfrm>
          <a:off x="0" y="0"/>
          <a:ext cx="0" cy="0"/>
          <a:chOff x="0" y="0"/>
          <a:chExt cx="0" cy="0"/>
        </a:xfrm>
      </p:grpSpPr>
      <p:pic>
        <p:nvPicPr>
          <p:cNvPr id="617" name="Google Shape;617;p102"/>
          <p:cNvPicPr preferRelativeResize="0"/>
          <p:nvPr/>
        </p:nvPicPr>
        <p:blipFill rotWithShape="1">
          <a:blip r:embed="rId3" cstate="email">
            <a:alphaModFix amt="45000"/>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618" name="Google Shape;618;p10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2400" y="152400"/>
            <a:ext cx="4048625" cy="571025"/>
          </a:xfrm>
          <a:prstGeom prst="rect">
            <a:avLst/>
          </a:prstGeom>
          <a:noFill/>
          <a:ln>
            <a:noFill/>
          </a:ln>
        </p:spPr>
      </p:pic>
      <p:pic>
        <p:nvPicPr>
          <p:cNvPr id="619" name="Google Shape;619;p10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61438" y="863775"/>
            <a:ext cx="5821123" cy="4115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3"/>
        <p:cNvGrpSpPr/>
        <p:nvPr/>
      </p:nvGrpSpPr>
      <p:grpSpPr>
        <a:xfrm>
          <a:off x="0" y="0"/>
          <a:ext cx="0" cy="0"/>
          <a:chOff x="0" y="0"/>
          <a:chExt cx="0" cy="0"/>
        </a:xfrm>
      </p:grpSpPr>
      <p:pic>
        <p:nvPicPr>
          <p:cNvPr id="624" name="Google Shape;624;p103"/>
          <p:cNvPicPr preferRelativeResize="0"/>
          <p:nvPr/>
        </p:nvPicPr>
        <p:blipFill rotWithShape="1">
          <a:blip r:embed="rId3" cstate="email">
            <a:alphaModFix amt="45000"/>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625" name="Google Shape;625;p10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75800" y="152400"/>
            <a:ext cx="2696200" cy="2476026"/>
          </a:xfrm>
          <a:prstGeom prst="rect">
            <a:avLst/>
          </a:prstGeom>
          <a:noFill/>
          <a:ln>
            <a:noFill/>
          </a:ln>
        </p:spPr>
      </p:pic>
      <p:sp>
        <p:nvSpPr>
          <p:cNvPr id="626" name="Google Shape;626;p103"/>
          <p:cNvSpPr txBox="1"/>
          <p:nvPr/>
        </p:nvSpPr>
        <p:spPr>
          <a:xfrm rot="-284771">
            <a:off x="3004387" y="181946"/>
            <a:ext cx="736024" cy="527397"/>
          </a:xfrm>
          <a:prstGeom prst="rect">
            <a:avLst/>
          </a:prstGeom>
          <a:solidFill>
            <a:srgbClr val="EF0679"/>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1"/>
                </a:solidFill>
                <a:latin typeface="Montserrat SemiBold"/>
                <a:ea typeface="Montserrat SemiBold"/>
                <a:cs typeface="Montserrat SemiBold"/>
                <a:sym typeface="Montserrat SemiBold"/>
              </a:rPr>
              <a:t>1</a:t>
            </a:r>
            <a:endParaRPr sz="20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0"/>
        <p:cNvGrpSpPr/>
        <p:nvPr/>
      </p:nvGrpSpPr>
      <p:grpSpPr>
        <a:xfrm>
          <a:off x="0" y="0"/>
          <a:ext cx="0" cy="0"/>
          <a:chOff x="0" y="0"/>
          <a:chExt cx="0" cy="0"/>
        </a:xfrm>
      </p:grpSpPr>
      <p:pic>
        <p:nvPicPr>
          <p:cNvPr id="631" name="Google Shape;631;p104"/>
          <p:cNvPicPr preferRelativeResize="0"/>
          <p:nvPr/>
        </p:nvPicPr>
        <p:blipFill rotWithShape="1">
          <a:blip r:embed="rId3" cstate="email">
            <a:alphaModFix amt="45000"/>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632" name="Google Shape;632;p10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75800" y="152400"/>
            <a:ext cx="5392400" cy="2524250"/>
          </a:xfrm>
          <a:prstGeom prst="rect">
            <a:avLst/>
          </a:prstGeom>
          <a:noFill/>
          <a:ln>
            <a:noFill/>
          </a:ln>
        </p:spPr>
      </p:pic>
      <p:sp>
        <p:nvSpPr>
          <p:cNvPr id="633" name="Google Shape;633;p104"/>
          <p:cNvSpPr/>
          <p:nvPr/>
        </p:nvSpPr>
        <p:spPr>
          <a:xfrm>
            <a:off x="5317129" y="687239"/>
            <a:ext cx="916200" cy="904200"/>
          </a:xfrm>
          <a:prstGeom prst="rect">
            <a:avLst/>
          </a:prstGeom>
          <a:noFill/>
          <a:ln w="28575" cap="flat" cmpd="sng">
            <a:solidFill>
              <a:srgbClr val="EF06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4" name="Google Shape;634;p104"/>
          <p:cNvSpPr/>
          <p:nvPr/>
        </p:nvSpPr>
        <p:spPr>
          <a:xfrm>
            <a:off x="6233329" y="1603496"/>
            <a:ext cx="916200" cy="904200"/>
          </a:xfrm>
          <a:prstGeom prst="rect">
            <a:avLst/>
          </a:prstGeom>
          <a:noFill/>
          <a:ln w="28575" cap="flat" cmpd="sng">
            <a:solidFill>
              <a:srgbClr val="EF06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7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453" name="Google Shape;453;p7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754125"/>
            <a:ext cx="9144000" cy="1635250"/>
          </a:xfrm>
          <a:prstGeom prst="rect">
            <a:avLst/>
          </a:prstGeom>
          <a:noFill/>
          <a:ln>
            <a:noFill/>
          </a:ln>
        </p:spPr>
      </p:pic>
      <p:sp>
        <p:nvSpPr>
          <p:cNvPr id="454" name="Google Shape;454;p78"/>
          <p:cNvSpPr txBox="1"/>
          <p:nvPr/>
        </p:nvSpPr>
        <p:spPr>
          <a:xfrm>
            <a:off x="311850" y="1899308"/>
            <a:ext cx="8520300" cy="13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lt1"/>
                </a:solidFill>
                <a:latin typeface="Raleway"/>
                <a:ea typeface="Raleway"/>
                <a:cs typeface="Raleway"/>
                <a:sym typeface="Raleway"/>
              </a:rPr>
              <a:t>FRANCE</a:t>
            </a:r>
            <a:endParaRPr>
              <a:solidFill>
                <a:schemeClr val="lt1"/>
              </a:solidFill>
              <a:latin typeface="Raleway"/>
              <a:ea typeface="Raleway"/>
              <a:cs typeface="Raleway"/>
              <a:sym typeface="Raleway"/>
            </a:endParaRPr>
          </a:p>
          <a:p>
            <a:pPr marL="0" lvl="0" indent="0" algn="ctr" rtl="0">
              <a:spcBef>
                <a:spcPts val="0"/>
              </a:spcBef>
              <a:spcAft>
                <a:spcPts val="0"/>
              </a:spcAft>
              <a:buNone/>
            </a:pPr>
            <a:r>
              <a:rPr lang="fr">
                <a:solidFill>
                  <a:schemeClr val="lt1"/>
                </a:solidFill>
                <a:latin typeface="Raleway"/>
                <a:ea typeface="Raleway"/>
                <a:cs typeface="Raleway"/>
                <a:sym typeface="Raleway"/>
              </a:rPr>
              <a:t>50 000 cas / an</a:t>
            </a:r>
            <a:endParaRPr>
              <a:solidFill>
                <a:schemeClr val="lt1"/>
              </a:solidFill>
              <a:latin typeface="Raleway"/>
              <a:ea typeface="Raleway"/>
              <a:cs typeface="Raleway"/>
              <a:sym typeface="Raleway"/>
            </a:endParaRPr>
          </a:p>
          <a:p>
            <a:pPr marL="0" lvl="0" indent="0" algn="ctr" rtl="0">
              <a:spcBef>
                <a:spcPts val="0"/>
              </a:spcBef>
              <a:spcAft>
                <a:spcPts val="0"/>
              </a:spcAft>
              <a:buNone/>
            </a:pPr>
            <a:r>
              <a:rPr lang="fr">
                <a:solidFill>
                  <a:schemeClr val="lt1"/>
                </a:solidFill>
                <a:latin typeface="Raleway"/>
                <a:ea typeface="Raleway"/>
                <a:cs typeface="Raleway"/>
                <a:sym typeface="Raleway"/>
              </a:rPr>
              <a:t>55 / 100 000 habitants</a:t>
            </a:r>
            <a:endParaRPr>
              <a:solidFill>
                <a:schemeClr val="lt1"/>
              </a:solidFill>
              <a:latin typeface="Raleway"/>
              <a:ea typeface="Raleway"/>
              <a:cs typeface="Raleway"/>
              <a:sym typeface="Raleway"/>
            </a:endParaRPr>
          </a:p>
        </p:txBody>
      </p:sp>
      <p:sp>
        <p:nvSpPr>
          <p:cNvPr id="455" name="Google Shape;455;p78"/>
          <p:cNvSpPr txBox="1"/>
          <p:nvPr/>
        </p:nvSpPr>
        <p:spPr>
          <a:xfrm>
            <a:off x="1649400" y="4731900"/>
            <a:ext cx="7494600" cy="411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700">
                <a:solidFill>
                  <a:srgbClr val="595959"/>
                </a:solidFill>
                <a:latin typeface="Raleway"/>
                <a:ea typeface="Raleway"/>
                <a:cs typeface="Raleway"/>
                <a:sym typeface="Raleway"/>
              </a:rPr>
              <a:t>Greif R, Lauridsen KG, Djärv T et al. European Resuscitation Council Guidelines 2025 Executive Summary. Resuscitation. 2025 Oct;215 Suppl 1:110770.</a:t>
            </a:r>
            <a:endParaRPr sz="700">
              <a:solidFill>
                <a:srgbClr val="595959"/>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8"/>
        <p:cNvGrpSpPr/>
        <p:nvPr/>
      </p:nvGrpSpPr>
      <p:grpSpPr>
        <a:xfrm>
          <a:off x="0" y="0"/>
          <a:ext cx="0" cy="0"/>
          <a:chOff x="0" y="0"/>
          <a:chExt cx="0" cy="0"/>
        </a:xfrm>
      </p:grpSpPr>
      <p:pic>
        <p:nvPicPr>
          <p:cNvPr id="639" name="Google Shape;639;p105"/>
          <p:cNvPicPr preferRelativeResize="0"/>
          <p:nvPr/>
        </p:nvPicPr>
        <p:blipFill rotWithShape="1">
          <a:blip r:embed="rId3" cstate="email">
            <a:alphaModFix amt="45000"/>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640" name="Google Shape;640;p10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75788" y="152400"/>
            <a:ext cx="5392424" cy="4838700"/>
          </a:xfrm>
          <a:prstGeom prst="rect">
            <a:avLst/>
          </a:prstGeom>
          <a:noFill/>
          <a:ln>
            <a:noFill/>
          </a:ln>
        </p:spPr>
      </p:pic>
      <p:sp>
        <p:nvSpPr>
          <p:cNvPr id="641" name="Google Shape;641;p105"/>
          <p:cNvSpPr/>
          <p:nvPr/>
        </p:nvSpPr>
        <p:spPr>
          <a:xfrm>
            <a:off x="4545475" y="2664600"/>
            <a:ext cx="2724900" cy="2278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2" name="Google Shape;642;p105"/>
          <p:cNvSpPr/>
          <p:nvPr/>
        </p:nvSpPr>
        <p:spPr>
          <a:xfrm>
            <a:off x="2592250" y="3930572"/>
            <a:ext cx="494400" cy="506400"/>
          </a:xfrm>
          <a:prstGeom prst="ellipse">
            <a:avLst/>
          </a:prstGeom>
          <a:noFill/>
          <a:ln w="38100" cap="flat" cmpd="sng">
            <a:solidFill>
              <a:srgbClr val="EF06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6"/>
        <p:cNvGrpSpPr/>
        <p:nvPr/>
      </p:nvGrpSpPr>
      <p:grpSpPr>
        <a:xfrm>
          <a:off x="0" y="0"/>
          <a:ext cx="0" cy="0"/>
          <a:chOff x="0" y="0"/>
          <a:chExt cx="0" cy="0"/>
        </a:xfrm>
      </p:grpSpPr>
      <p:pic>
        <p:nvPicPr>
          <p:cNvPr id="647" name="Google Shape;647;p106"/>
          <p:cNvPicPr preferRelativeResize="0"/>
          <p:nvPr/>
        </p:nvPicPr>
        <p:blipFill rotWithShape="1">
          <a:blip r:embed="rId3" cstate="email">
            <a:alphaModFix amt="45000"/>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648" name="Google Shape;648;p10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75788" y="152400"/>
            <a:ext cx="5392424" cy="4838700"/>
          </a:xfrm>
          <a:prstGeom prst="rect">
            <a:avLst/>
          </a:prstGeom>
          <a:noFill/>
          <a:ln>
            <a:noFill/>
          </a:ln>
        </p:spPr>
      </p:pic>
      <p:sp>
        <p:nvSpPr>
          <p:cNvPr id="649" name="Google Shape;649;p106"/>
          <p:cNvSpPr/>
          <p:nvPr/>
        </p:nvSpPr>
        <p:spPr>
          <a:xfrm>
            <a:off x="4690150" y="3918525"/>
            <a:ext cx="2459400" cy="393600"/>
          </a:xfrm>
          <a:prstGeom prst="rect">
            <a:avLst/>
          </a:prstGeom>
          <a:noFill/>
          <a:ln w="28575" cap="flat" cmpd="sng">
            <a:solidFill>
              <a:srgbClr val="EF06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10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sp>
        <p:nvSpPr>
          <p:cNvPr id="655" name="Google Shape;655;p107"/>
          <p:cNvSpPr/>
          <p:nvPr/>
        </p:nvSpPr>
        <p:spPr>
          <a:xfrm>
            <a:off x="4895125" y="2668206"/>
            <a:ext cx="1808700" cy="1808700"/>
          </a:xfrm>
          <a:prstGeom prst="ellipse">
            <a:avLst/>
          </a:prstGeom>
          <a:no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6" name="Google Shape;656;p107"/>
          <p:cNvSpPr/>
          <p:nvPr/>
        </p:nvSpPr>
        <p:spPr>
          <a:xfrm>
            <a:off x="5043575" y="2816651"/>
            <a:ext cx="1511700" cy="1511700"/>
          </a:xfrm>
          <a:prstGeom prst="ellipse">
            <a:avLst/>
          </a:prstGeom>
          <a:noFill/>
          <a:ln w="38100" cap="flat" cmpd="sng">
            <a:solidFill>
              <a:srgbClr val="EF06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10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5143499"/>
          </a:xfrm>
          <a:prstGeom prst="rect">
            <a:avLst/>
          </a:prstGeom>
          <a:noFill/>
          <a:ln>
            <a:noFill/>
          </a:ln>
        </p:spPr>
      </p:pic>
      <p:pic>
        <p:nvPicPr>
          <p:cNvPr id="662" name="Google Shape;662;p108"/>
          <p:cNvPicPr preferRelativeResize="0"/>
          <p:nvPr/>
        </p:nvPicPr>
        <p:blipFill>
          <a:blip r:embed="rId4">
            <a:alphaModFix/>
          </a:blip>
          <a:stretch>
            <a:fillRect/>
          </a:stretch>
        </p:blipFill>
        <p:spPr>
          <a:xfrm>
            <a:off x="1404938" y="1543825"/>
            <a:ext cx="6334125" cy="2562225"/>
          </a:xfrm>
          <a:prstGeom prst="rect">
            <a:avLst/>
          </a:prstGeom>
          <a:noFill/>
          <a:ln w="1905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663" name="Google Shape;663;p10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42525" y="75294"/>
            <a:ext cx="2630601" cy="998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10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9" cy="5143501"/>
          </a:xfrm>
          <a:prstGeom prst="rect">
            <a:avLst/>
          </a:prstGeom>
          <a:noFill/>
          <a:ln>
            <a:noFill/>
          </a:ln>
        </p:spPr>
      </p:pic>
      <p:grpSp>
        <p:nvGrpSpPr>
          <p:cNvPr id="669" name="Google Shape;669;p109"/>
          <p:cNvGrpSpPr/>
          <p:nvPr/>
        </p:nvGrpSpPr>
        <p:grpSpPr>
          <a:xfrm>
            <a:off x="104410" y="102329"/>
            <a:ext cx="1450677" cy="541835"/>
            <a:chOff x="886338" y="1195134"/>
            <a:chExt cx="7371325" cy="2753225"/>
          </a:xfrm>
        </p:grpSpPr>
        <p:pic>
          <p:nvPicPr>
            <p:cNvPr id="670" name="Google Shape;670;p10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95263" y="1709634"/>
              <a:ext cx="2184300" cy="2238600"/>
            </a:xfrm>
            <a:prstGeom prst="ellipse">
              <a:avLst/>
            </a:prstGeom>
            <a:noFill/>
            <a:ln>
              <a:noFill/>
            </a:ln>
          </p:spPr>
        </p:pic>
        <p:pic>
          <p:nvPicPr>
            <p:cNvPr id="671" name="Google Shape;671;p10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376163" y="1733759"/>
              <a:ext cx="2184300" cy="2214600"/>
            </a:xfrm>
            <a:prstGeom prst="ellipse">
              <a:avLst/>
            </a:prstGeom>
            <a:noFill/>
            <a:ln>
              <a:noFill/>
            </a:ln>
          </p:spPr>
        </p:pic>
        <p:pic>
          <p:nvPicPr>
            <p:cNvPr id="672" name="Google Shape;672;p10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039763" y="1219259"/>
              <a:ext cx="2217900" cy="2214600"/>
            </a:xfrm>
            <a:prstGeom prst="ellipse">
              <a:avLst/>
            </a:prstGeom>
            <a:noFill/>
            <a:ln>
              <a:noFill/>
            </a:ln>
          </p:spPr>
        </p:pic>
        <p:pic>
          <p:nvPicPr>
            <p:cNvPr id="673" name="Google Shape;673;p10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86338" y="1195134"/>
              <a:ext cx="2217900" cy="2238600"/>
            </a:xfrm>
            <a:prstGeom prst="ellipse">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110"/>
          <p:cNvPicPr preferRelativeResize="0"/>
          <p:nvPr/>
        </p:nvPicPr>
        <p:blipFill rotWithShape="1">
          <a:blip r:embed="rId3" cstate="email">
            <a:alphaModFix/>
            <a:extLst>
              <a:ext uri="{28A0092B-C50C-407E-A947-70E740481C1C}">
                <a14:useLocalDpi xmlns:a14="http://schemas.microsoft.com/office/drawing/2010/main"/>
              </a:ext>
            </a:extLst>
          </a:blip>
          <a:srcRect t="3316" b="2487"/>
          <a:stretch/>
        </p:blipFill>
        <p:spPr>
          <a:xfrm>
            <a:off x="0" y="0"/>
            <a:ext cx="9143999" cy="5143500"/>
          </a:xfrm>
          <a:prstGeom prst="rect">
            <a:avLst/>
          </a:prstGeom>
          <a:noFill/>
          <a:ln>
            <a:noFill/>
          </a:ln>
        </p:spPr>
      </p:pic>
      <p:pic>
        <p:nvPicPr>
          <p:cNvPr id="679" name="Google Shape;679;p11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476343">
            <a:off x="168875" y="251300"/>
            <a:ext cx="2349102" cy="6718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111"/>
          <p:cNvPicPr preferRelativeResize="0"/>
          <p:nvPr/>
        </p:nvPicPr>
        <p:blipFill rotWithShape="1">
          <a:blip r:embed="rId3" cstate="email">
            <a:alphaModFix/>
            <a:extLst>
              <a:ext uri="{28A0092B-C50C-407E-A947-70E740481C1C}">
                <a14:useLocalDpi xmlns:a14="http://schemas.microsoft.com/office/drawing/2010/main"/>
              </a:ext>
            </a:extLst>
          </a:blip>
          <a:srcRect t="3316" b="2487"/>
          <a:stretch/>
        </p:blipFill>
        <p:spPr>
          <a:xfrm>
            <a:off x="0" y="0"/>
            <a:ext cx="9143999" cy="5143500"/>
          </a:xfrm>
          <a:prstGeom prst="rect">
            <a:avLst/>
          </a:prstGeom>
          <a:noFill/>
          <a:ln>
            <a:noFill/>
          </a:ln>
        </p:spPr>
      </p:pic>
      <p:pic>
        <p:nvPicPr>
          <p:cNvPr id="685" name="Google Shape;685;p11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872813" y="568600"/>
            <a:ext cx="3398383" cy="4339925"/>
          </a:xfrm>
          <a:prstGeom prst="rect">
            <a:avLst/>
          </a:prstGeom>
          <a:noFill/>
          <a:ln w="1905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
        <p:nvSpPr>
          <p:cNvPr id="686" name="Google Shape;686;p111"/>
          <p:cNvSpPr txBox="1"/>
          <p:nvPr/>
        </p:nvSpPr>
        <p:spPr>
          <a:xfrm rot="-284128">
            <a:off x="5654545" y="2505875"/>
            <a:ext cx="2481972" cy="791407"/>
          </a:xfrm>
          <a:prstGeom prst="rect">
            <a:avLst/>
          </a:prstGeom>
          <a:solidFill>
            <a:srgbClr val="990000"/>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1"/>
                </a:solidFill>
                <a:latin typeface="Montserrat SemiBold"/>
                <a:ea typeface="Montserrat SemiBold"/>
                <a:cs typeface="Montserrat SemiBold"/>
                <a:sym typeface="Montserrat SemiBold"/>
              </a:rPr>
              <a:t>Se 14 - 97 %</a:t>
            </a:r>
            <a:endParaRPr sz="2000">
              <a:solidFill>
                <a:schemeClr val="lt1"/>
              </a:solidFill>
              <a:latin typeface="Montserrat SemiBold"/>
              <a:ea typeface="Montserrat SemiBold"/>
              <a:cs typeface="Montserrat SemiBold"/>
              <a:sym typeface="Montserrat SemiBold"/>
            </a:endParaRPr>
          </a:p>
          <a:p>
            <a:pPr marL="0" lvl="0" indent="0" algn="ctr" rtl="0">
              <a:spcBef>
                <a:spcPts val="0"/>
              </a:spcBef>
              <a:spcAft>
                <a:spcPts val="0"/>
              </a:spcAft>
              <a:buNone/>
            </a:pPr>
            <a:r>
              <a:rPr lang="fr" sz="2000">
                <a:solidFill>
                  <a:schemeClr val="lt1"/>
                </a:solidFill>
                <a:latin typeface="Montserrat SemiBold"/>
                <a:ea typeface="Montserrat SemiBold"/>
                <a:cs typeface="Montserrat SemiBold"/>
                <a:sym typeface="Montserrat SemiBold"/>
              </a:rPr>
              <a:t>VPP 58 - 98 %</a:t>
            </a:r>
            <a:endParaRPr sz="2000">
              <a:solidFill>
                <a:schemeClr val="lt1"/>
              </a:solidFill>
              <a:latin typeface="Montserrat SemiBold"/>
              <a:ea typeface="Montserrat SemiBold"/>
              <a:cs typeface="Montserrat SemiBold"/>
              <a:sym typeface="Montserrat SemiBold"/>
            </a:endParaRPr>
          </a:p>
        </p:txBody>
      </p:sp>
      <p:pic>
        <p:nvPicPr>
          <p:cNvPr id="687" name="Google Shape;687;p11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476343">
            <a:off x="168875" y="251300"/>
            <a:ext cx="2349102" cy="6718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112"/>
          <p:cNvPicPr preferRelativeResize="0"/>
          <p:nvPr/>
        </p:nvPicPr>
        <p:blipFill rotWithShape="1">
          <a:blip r:embed="rId3" cstate="email">
            <a:alphaModFix/>
            <a:extLst>
              <a:ext uri="{28A0092B-C50C-407E-A947-70E740481C1C}">
                <a14:useLocalDpi xmlns:a14="http://schemas.microsoft.com/office/drawing/2010/main"/>
              </a:ext>
            </a:extLst>
          </a:blip>
          <a:srcRect b="-1760"/>
          <a:stretch/>
        </p:blipFill>
        <p:spPr>
          <a:xfrm>
            <a:off x="0" y="0"/>
            <a:ext cx="9143999" cy="5234214"/>
          </a:xfrm>
          <a:prstGeom prst="rect">
            <a:avLst/>
          </a:prstGeom>
          <a:noFill/>
          <a:ln>
            <a:noFill/>
          </a:ln>
        </p:spPr>
      </p:pic>
      <p:pic>
        <p:nvPicPr>
          <p:cNvPr id="693" name="Google Shape;693;p11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177588">
            <a:off x="92825" y="211742"/>
            <a:ext cx="3310648" cy="5251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113"/>
          <p:cNvPicPr preferRelativeResize="0"/>
          <p:nvPr/>
        </p:nvPicPr>
        <p:blipFill rotWithShape="1">
          <a:blip r:embed="rId3" cstate="email">
            <a:alphaModFix/>
            <a:extLst>
              <a:ext uri="{28A0092B-C50C-407E-A947-70E740481C1C}">
                <a14:useLocalDpi xmlns:a14="http://schemas.microsoft.com/office/drawing/2010/main"/>
              </a:ext>
            </a:extLst>
          </a:blip>
          <a:srcRect b="-1760"/>
          <a:stretch/>
        </p:blipFill>
        <p:spPr>
          <a:xfrm>
            <a:off x="0" y="0"/>
            <a:ext cx="9143999" cy="5234214"/>
          </a:xfrm>
          <a:prstGeom prst="rect">
            <a:avLst/>
          </a:prstGeom>
          <a:noFill/>
          <a:ln>
            <a:noFill/>
          </a:ln>
        </p:spPr>
      </p:pic>
      <p:pic>
        <p:nvPicPr>
          <p:cNvPr id="699" name="Google Shape;699;p11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177588">
            <a:off x="92825" y="211742"/>
            <a:ext cx="3310648" cy="525100"/>
          </a:xfrm>
          <a:prstGeom prst="rect">
            <a:avLst/>
          </a:prstGeom>
          <a:noFill/>
          <a:ln>
            <a:noFill/>
          </a:ln>
          <a:effectLst>
            <a:outerShdw blurRad="57150" dist="19050" dir="5400000" algn="bl" rotWithShape="0">
              <a:srgbClr val="000000">
                <a:alpha val="50000"/>
              </a:srgbClr>
            </a:outerShdw>
          </a:effectLst>
        </p:spPr>
      </p:pic>
      <p:pic>
        <p:nvPicPr>
          <p:cNvPr id="700" name="Google Shape;700;p11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36915" y="881625"/>
            <a:ext cx="5870176" cy="4047575"/>
          </a:xfrm>
          <a:prstGeom prst="rect">
            <a:avLst/>
          </a:prstGeom>
          <a:noFill/>
          <a:ln w="1905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114"/>
          <p:cNvPicPr preferRelativeResize="0"/>
          <p:nvPr/>
        </p:nvPicPr>
        <p:blipFill rotWithShape="1">
          <a:blip r:embed="rId3" cstate="email">
            <a:alphaModFix/>
            <a:extLst>
              <a:ext uri="{28A0092B-C50C-407E-A947-70E740481C1C}">
                <a14:useLocalDpi xmlns:a14="http://schemas.microsoft.com/office/drawing/2010/main"/>
              </a:ext>
            </a:extLst>
          </a:blip>
          <a:srcRect b="-1760"/>
          <a:stretch/>
        </p:blipFill>
        <p:spPr>
          <a:xfrm>
            <a:off x="0" y="0"/>
            <a:ext cx="9143999" cy="5234214"/>
          </a:xfrm>
          <a:prstGeom prst="rect">
            <a:avLst/>
          </a:prstGeom>
          <a:noFill/>
          <a:ln>
            <a:noFill/>
          </a:ln>
        </p:spPr>
      </p:pic>
      <p:pic>
        <p:nvPicPr>
          <p:cNvPr id="706" name="Google Shape;706;p1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177588">
            <a:off x="92825" y="211742"/>
            <a:ext cx="3310648" cy="525100"/>
          </a:xfrm>
          <a:prstGeom prst="rect">
            <a:avLst/>
          </a:prstGeom>
          <a:noFill/>
          <a:ln>
            <a:noFill/>
          </a:ln>
          <a:effectLst>
            <a:outerShdw blurRad="57150" dist="19050" dir="5400000" algn="bl" rotWithShape="0">
              <a:srgbClr val="000000">
                <a:alpha val="50000"/>
              </a:srgbClr>
            </a:outerShdw>
          </a:effectLst>
        </p:spPr>
      </p:pic>
      <p:pic>
        <p:nvPicPr>
          <p:cNvPr id="707" name="Google Shape;707;p1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36915" y="881625"/>
            <a:ext cx="5870176" cy="4047575"/>
          </a:xfrm>
          <a:prstGeom prst="rect">
            <a:avLst/>
          </a:prstGeom>
          <a:noFill/>
          <a:ln>
            <a:noFill/>
          </a:ln>
        </p:spPr>
      </p:pic>
      <p:pic>
        <p:nvPicPr>
          <p:cNvPr id="708" name="Google Shape;708;p11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165150" y="2118400"/>
            <a:ext cx="7124175" cy="898450"/>
          </a:xfrm>
          <a:prstGeom prst="rect">
            <a:avLst/>
          </a:prstGeom>
          <a:noFill/>
          <a:ln w="19050" cap="flat" cmpd="sng">
            <a:solidFill>
              <a:srgbClr val="990000"/>
            </a:solidFill>
            <a:prstDash val="solid"/>
            <a:round/>
            <a:headEnd type="none" w="sm" len="sm"/>
            <a:tailEnd type="none" w="sm" len="sm"/>
          </a:ln>
          <a:effectLst>
            <a:outerShdw blurRad="57150" dist="19050" dir="5400000" algn="bl" rotWithShape="0">
              <a:srgbClr val="000000">
                <a:alpha val="50000"/>
              </a:srgbClr>
            </a:outerShdw>
          </a:effectLst>
        </p:spPr>
      </p:pic>
      <p:sp>
        <p:nvSpPr>
          <p:cNvPr id="709" name="Google Shape;709;p114"/>
          <p:cNvSpPr txBox="1"/>
          <p:nvPr/>
        </p:nvSpPr>
        <p:spPr>
          <a:xfrm rot="-284128">
            <a:off x="3331032" y="3470275"/>
            <a:ext cx="2481972" cy="791407"/>
          </a:xfrm>
          <a:prstGeom prst="rect">
            <a:avLst/>
          </a:prstGeom>
          <a:solidFill>
            <a:srgbClr val="990000"/>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1"/>
                </a:solidFill>
                <a:latin typeface="Montserrat SemiBold"/>
                <a:ea typeface="Montserrat SemiBold"/>
                <a:cs typeface="Montserrat SemiBold"/>
                <a:sym typeface="Montserrat SemiBold"/>
              </a:rPr>
              <a:t>Taux détection</a:t>
            </a:r>
            <a:endParaRPr sz="2000">
              <a:solidFill>
                <a:schemeClr val="lt1"/>
              </a:solidFill>
              <a:latin typeface="Montserrat SemiBold"/>
              <a:ea typeface="Montserrat SemiBold"/>
              <a:cs typeface="Montserrat SemiBold"/>
              <a:sym typeface="Montserrat SemiBold"/>
            </a:endParaRPr>
          </a:p>
          <a:p>
            <a:pPr marL="0" lvl="0" indent="0" algn="ctr" rtl="0">
              <a:spcBef>
                <a:spcPts val="0"/>
              </a:spcBef>
              <a:spcAft>
                <a:spcPts val="0"/>
              </a:spcAft>
              <a:buNone/>
            </a:pPr>
            <a:r>
              <a:rPr lang="fr" sz="2000">
                <a:solidFill>
                  <a:schemeClr val="lt1"/>
                </a:solidFill>
                <a:latin typeface="Montserrat SemiBold"/>
                <a:ea typeface="Montserrat SemiBold"/>
                <a:cs typeface="Montserrat SemiBold"/>
                <a:sym typeface="Montserrat SemiBold"/>
              </a:rPr>
              <a:t>61 %</a:t>
            </a:r>
            <a:endParaRPr sz="20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7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5"/>
          </a:xfrm>
          <a:prstGeom prst="rect">
            <a:avLst/>
          </a:prstGeom>
          <a:noFill/>
          <a:ln>
            <a:noFill/>
          </a:ln>
        </p:spPr>
      </p:pic>
      <p:sp>
        <p:nvSpPr>
          <p:cNvPr id="461" name="Google Shape;461;p79"/>
          <p:cNvSpPr txBox="1"/>
          <p:nvPr/>
        </p:nvSpPr>
        <p:spPr>
          <a:xfrm>
            <a:off x="332750" y="787083"/>
            <a:ext cx="8520300" cy="13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lt1"/>
                </a:solidFill>
                <a:latin typeface="Raleway"/>
                <a:ea typeface="Raleway"/>
                <a:cs typeface="Raleway"/>
                <a:sym typeface="Raleway"/>
              </a:rPr>
              <a:t>MCE PAR TÉMOINS </a:t>
            </a:r>
            <a:r>
              <a:rPr lang="fr" b="1">
                <a:solidFill>
                  <a:schemeClr val="lt1"/>
                </a:solidFill>
                <a:latin typeface="Raleway"/>
                <a:ea typeface="Raleway"/>
                <a:cs typeface="Raleway"/>
                <a:sym typeface="Raleway"/>
              </a:rPr>
              <a:t>58 %</a:t>
            </a:r>
            <a:endParaRPr b="1">
              <a:solidFill>
                <a:schemeClr val="lt1"/>
              </a:solidFill>
              <a:latin typeface="Raleway"/>
              <a:ea typeface="Raleway"/>
              <a:cs typeface="Raleway"/>
              <a:sym typeface="Raleway"/>
            </a:endParaRPr>
          </a:p>
        </p:txBody>
      </p:sp>
      <p:sp>
        <p:nvSpPr>
          <p:cNvPr id="462" name="Google Shape;462;p79"/>
          <p:cNvSpPr txBox="1"/>
          <p:nvPr/>
        </p:nvSpPr>
        <p:spPr>
          <a:xfrm>
            <a:off x="5467268" y="4785291"/>
            <a:ext cx="36504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700">
                <a:solidFill>
                  <a:schemeClr val="lt2"/>
                </a:solidFill>
                <a:latin typeface="Raleway Light"/>
                <a:ea typeface="Raleway Light"/>
                <a:cs typeface="Raleway Light"/>
                <a:sym typeface="Raleway Light"/>
              </a:rPr>
              <a:t>Nishiyama C et al. Resuscitation 2023;186:109757</a:t>
            </a:r>
            <a:endParaRPr sz="700">
              <a:solidFill>
                <a:schemeClr val="lt2"/>
              </a:solidFill>
              <a:latin typeface="Raleway Light"/>
              <a:ea typeface="Raleway Light"/>
              <a:cs typeface="Raleway Light"/>
              <a:sym typeface="Raleway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3"/>
        <p:cNvGrpSpPr/>
        <p:nvPr/>
      </p:nvGrpSpPr>
      <p:grpSpPr>
        <a:xfrm>
          <a:off x="0" y="0"/>
          <a:ext cx="0" cy="0"/>
          <a:chOff x="0" y="0"/>
          <a:chExt cx="0" cy="0"/>
        </a:xfrm>
      </p:grpSpPr>
      <p:pic>
        <p:nvPicPr>
          <p:cNvPr id="714" name="Google Shape;714;p1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6450" y="401350"/>
            <a:ext cx="3701775" cy="4340800"/>
          </a:xfrm>
          <a:prstGeom prst="rect">
            <a:avLst/>
          </a:prstGeom>
          <a:noFill/>
          <a:ln>
            <a:noFill/>
          </a:ln>
        </p:spPr>
      </p:pic>
      <p:pic>
        <p:nvPicPr>
          <p:cNvPr id="715" name="Google Shape;715;p1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489713" y="152400"/>
            <a:ext cx="164582" cy="48387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9"/>
        <p:cNvGrpSpPr/>
        <p:nvPr/>
      </p:nvGrpSpPr>
      <p:grpSpPr>
        <a:xfrm>
          <a:off x="0" y="0"/>
          <a:ext cx="0" cy="0"/>
          <a:chOff x="0" y="0"/>
          <a:chExt cx="0" cy="0"/>
        </a:xfrm>
      </p:grpSpPr>
      <p:pic>
        <p:nvPicPr>
          <p:cNvPr id="720" name="Google Shape;720;p116"/>
          <p:cNvPicPr preferRelativeResize="0"/>
          <p:nvPr/>
        </p:nvPicPr>
        <p:blipFill rotWithShape="1">
          <a:blip r:embed="rId3" cstate="email">
            <a:alphaModFix amt="27000"/>
            <a:extLst>
              <a:ext uri="{28A0092B-C50C-407E-A947-70E740481C1C}">
                <a14:useLocalDpi xmlns:a14="http://schemas.microsoft.com/office/drawing/2010/main"/>
              </a:ext>
            </a:extLst>
          </a:blip>
          <a:srcRect/>
          <a:stretch/>
        </p:blipFill>
        <p:spPr>
          <a:xfrm>
            <a:off x="216450" y="401350"/>
            <a:ext cx="3701775" cy="4340800"/>
          </a:xfrm>
          <a:prstGeom prst="rect">
            <a:avLst/>
          </a:prstGeom>
          <a:noFill/>
          <a:ln>
            <a:noFill/>
          </a:ln>
        </p:spPr>
      </p:pic>
      <p:pic>
        <p:nvPicPr>
          <p:cNvPr id="721" name="Google Shape;721;p11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58650" y="401350"/>
            <a:ext cx="3701775" cy="4340800"/>
          </a:xfrm>
          <a:prstGeom prst="rect">
            <a:avLst/>
          </a:prstGeom>
          <a:noFill/>
          <a:ln>
            <a:noFill/>
          </a:ln>
        </p:spPr>
      </p:pic>
      <p:pic>
        <p:nvPicPr>
          <p:cNvPr id="722" name="Google Shape;722;p11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489713" y="152400"/>
            <a:ext cx="164582" cy="48387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6"/>
        <p:cNvGrpSpPr/>
        <p:nvPr/>
      </p:nvGrpSpPr>
      <p:grpSpPr>
        <a:xfrm>
          <a:off x="0" y="0"/>
          <a:ext cx="0" cy="0"/>
          <a:chOff x="0" y="0"/>
          <a:chExt cx="0" cy="0"/>
        </a:xfrm>
      </p:grpSpPr>
      <p:pic>
        <p:nvPicPr>
          <p:cNvPr id="727" name="Google Shape;727;p1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86363" y="676195"/>
            <a:ext cx="6571267" cy="3956425"/>
          </a:xfrm>
          <a:prstGeom prst="rect">
            <a:avLst/>
          </a:prstGeom>
          <a:noFill/>
          <a:ln>
            <a:noFill/>
          </a:ln>
        </p:spPr>
      </p:pic>
      <p:pic>
        <p:nvPicPr>
          <p:cNvPr id="728" name="Google Shape;728;p1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flipH="1">
            <a:off x="3890061" y="1048845"/>
            <a:ext cx="3304176" cy="1902050"/>
          </a:xfrm>
          <a:prstGeom prst="rect">
            <a:avLst/>
          </a:prstGeom>
          <a:noFill/>
          <a:ln>
            <a:noFill/>
          </a:ln>
        </p:spPr>
      </p:pic>
      <p:pic>
        <p:nvPicPr>
          <p:cNvPr id="729" name="Google Shape;729;p11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52400" y="152400"/>
            <a:ext cx="2089650" cy="729875"/>
          </a:xfrm>
          <a:prstGeom prst="rect">
            <a:avLst/>
          </a:prstGeom>
          <a:noFill/>
          <a:ln>
            <a:noFill/>
          </a:ln>
        </p:spPr>
      </p:pic>
      <p:sp>
        <p:nvSpPr>
          <p:cNvPr id="730" name="Google Shape;730;p117"/>
          <p:cNvSpPr txBox="1"/>
          <p:nvPr/>
        </p:nvSpPr>
        <p:spPr>
          <a:xfrm rot="-284118">
            <a:off x="7224516" y="365778"/>
            <a:ext cx="1410013" cy="791407"/>
          </a:xfrm>
          <a:prstGeom prst="rect">
            <a:avLst/>
          </a:prstGeom>
          <a:solidFill>
            <a:schemeClr val="accent6"/>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3900">
                <a:solidFill>
                  <a:schemeClr val="lt1"/>
                </a:solidFill>
                <a:latin typeface="Montserrat SemiBold"/>
                <a:ea typeface="Montserrat SemiBold"/>
                <a:cs typeface="Montserrat SemiBold"/>
                <a:sym typeface="Montserrat SemiBold"/>
              </a:rPr>
              <a:t>93%</a:t>
            </a:r>
            <a:endParaRPr sz="39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4"/>
        <p:cNvGrpSpPr/>
        <p:nvPr/>
      </p:nvGrpSpPr>
      <p:grpSpPr>
        <a:xfrm>
          <a:off x="0" y="0"/>
          <a:ext cx="0" cy="0"/>
          <a:chOff x="0" y="0"/>
          <a:chExt cx="0" cy="0"/>
        </a:xfrm>
      </p:grpSpPr>
      <p:pic>
        <p:nvPicPr>
          <p:cNvPr id="735" name="Google Shape;735;p118"/>
          <p:cNvPicPr preferRelativeResize="0"/>
          <p:nvPr/>
        </p:nvPicPr>
        <p:blipFill>
          <a:blip r:embed="rId3">
            <a:alphaModFix/>
          </a:blip>
          <a:stretch>
            <a:fillRect/>
          </a:stretch>
        </p:blipFill>
        <p:spPr>
          <a:xfrm>
            <a:off x="1138400" y="0"/>
            <a:ext cx="6867197"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9"/>
        <p:cNvGrpSpPr/>
        <p:nvPr/>
      </p:nvGrpSpPr>
      <p:grpSpPr>
        <a:xfrm>
          <a:off x="0" y="0"/>
          <a:ext cx="0" cy="0"/>
          <a:chOff x="0" y="0"/>
          <a:chExt cx="0" cy="0"/>
        </a:xfrm>
      </p:grpSpPr>
      <p:pic>
        <p:nvPicPr>
          <p:cNvPr id="740" name="Google Shape;740;p1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4"/>
            <a:ext cx="1732037" cy="611100"/>
          </a:xfrm>
          <a:prstGeom prst="rect">
            <a:avLst/>
          </a:prstGeom>
          <a:noFill/>
          <a:ln>
            <a:noFill/>
          </a:ln>
        </p:spPr>
      </p:pic>
      <p:pic>
        <p:nvPicPr>
          <p:cNvPr id="741" name="Google Shape;741;p11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290029" y="393650"/>
            <a:ext cx="6563942" cy="43561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F0679"/>
        </a:solidFill>
        <a:effectLst/>
      </p:bgPr>
    </p:bg>
    <p:spTree>
      <p:nvGrpSpPr>
        <p:cNvPr id="1" name="Shape 745"/>
        <p:cNvGrpSpPr/>
        <p:nvPr/>
      </p:nvGrpSpPr>
      <p:grpSpPr>
        <a:xfrm>
          <a:off x="0" y="0"/>
          <a:ext cx="0" cy="0"/>
          <a:chOff x="0" y="0"/>
          <a:chExt cx="0" cy="0"/>
        </a:xfrm>
      </p:grpSpPr>
      <p:pic>
        <p:nvPicPr>
          <p:cNvPr id="746" name="Google Shape;746;p120"/>
          <p:cNvPicPr preferRelativeResize="0"/>
          <p:nvPr/>
        </p:nvPicPr>
        <p:blipFill>
          <a:blip r:embed="rId3">
            <a:alphaModFix/>
          </a:blip>
          <a:stretch>
            <a:fillRect/>
          </a:stretch>
        </p:blipFill>
        <p:spPr>
          <a:xfrm>
            <a:off x="852475" y="1785925"/>
            <a:ext cx="7439025" cy="1571625"/>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50"/>
        <p:cNvGrpSpPr/>
        <p:nvPr/>
      </p:nvGrpSpPr>
      <p:grpSpPr>
        <a:xfrm>
          <a:off x="0" y="0"/>
          <a:ext cx="0" cy="0"/>
          <a:chOff x="0" y="0"/>
          <a:chExt cx="0" cy="0"/>
        </a:xfrm>
      </p:grpSpPr>
      <p:pic>
        <p:nvPicPr>
          <p:cNvPr id="751" name="Google Shape;751;p121" title="YTDown.com_YouTube_Corti-Cardiac-Arrest-Detection-Demo_Media_DfeDjtAQKRc_002_720p.mp4">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animEffect transition="in" filter="fade">
                                      <p:cBhvr>
                                        <p:cTn id="7" dur="1000"/>
                                        <p:tgtEl>
                                          <p:spTgt spid="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F0679"/>
        </a:solidFill>
        <a:effectLst/>
      </p:bgPr>
    </p:bg>
    <p:spTree>
      <p:nvGrpSpPr>
        <p:cNvPr id="1" name="Shape 755"/>
        <p:cNvGrpSpPr/>
        <p:nvPr/>
      </p:nvGrpSpPr>
      <p:grpSpPr>
        <a:xfrm>
          <a:off x="0" y="0"/>
          <a:ext cx="0" cy="0"/>
          <a:chOff x="0" y="0"/>
          <a:chExt cx="0" cy="0"/>
        </a:xfrm>
      </p:grpSpPr>
      <p:sp>
        <p:nvSpPr>
          <p:cNvPr id="756" name="Google Shape;756;p122"/>
          <p:cNvSpPr/>
          <p:nvPr/>
        </p:nvSpPr>
        <p:spPr>
          <a:xfrm>
            <a:off x="159150" y="172350"/>
            <a:ext cx="8825700" cy="4798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57" name="Google Shape;757;p122"/>
          <p:cNvPicPr preferRelativeResize="0"/>
          <p:nvPr/>
        </p:nvPicPr>
        <p:blipFill>
          <a:blip r:embed="rId3" cstate="email">
            <a:alphaModFix amt="56000"/>
            <a:extLst>
              <a:ext uri="{28A0092B-C50C-407E-A947-70E740481C1C}">
                <a14:useLocalDpi xmlns:a14="http://schemas.microsoft.com/office/drawing/2010/main"/>
              </a:ext>
            </a:extLst>
          </a:blip>
          <a:stretch>
            <a:fillRect/>
          </a:stretch>
        </p:blipFill>
        <p:spPr>
          <a:xfrm>
            <a:off x="1608400" y="1340900"/>
            <a:ext cx="5927201" cy="2461700"/>
          </a:xfrm>
          <a:prstGeom prst="rect">
            <a:avLst/>
          </a:prstGeom>
          <a:noFill/>
          <a:ln>
            <a:noFill/>
          </a:ln>
        </p:spPr>
      </p:pic>
      <p:pic>
        <p:nvPicPr>
          <p:cNvPr id="758" name="Google Shape;758;p1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75900" y="2748975"/>
            <a:ext cx="8192201" cy="265275"/>
          </a:xfrm>
          <a:prstGeom prst="rect">
            <a:avLst/>
          </a:prstGeom>
          <a:noFill/>
          <a:ln w="38100" cap="flat" cmpd="sng">
            <a:solidFill>
              <a:srgbClr val="EF0679"/>
            </a:solidFill>
            <a:prstDash val="solid"/>
            <a:round/>
            <a:headEnd type="none" w="sm" len="sm"/>
            <a:tailEnd type="none" w="sm" len="sm"/>
          </a:ln>
          <a:effectLst>
            <a:outerShdw blurRad="57150" dist="19050" dir="5400000" algn="bl" rotWithShape="0">
              <a:srgbClr val="000000">
                <a:alpha val="50000"/>
              </a:srgbClr>
            </a:outerShdw>
          </a:effectLst>
        </p:spPr>
      </p:pic>
      <p:sp>
        <p:nvSpPr>
          <p:cNvPr id="759" name="Google Shape;759;p122"/>
          <p:cNvSpPr txBox="1"/>
          <p:nvPr/>
        </p:nvSpPr>
        <p:spPr>
          <a:xfrm rot="-284494">
            <a:off x="7814602" y="3233349"/>
            <a:ext cx="1034340" cy="527397"/>
          </a:xfrm>
          <a:prstGeom prst="rect">
            <a:avLst/>
          </a:prstGeom>
          <a:solidFill>
            <a:srgbClr val="EF0679"/>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1"/>
                </a:solidFill>
                <a:latin typeface="Montserrat SemiBold"/>
                <a:ea typeface="Montserrat SemiBold"/>
                <a:cs typeface="Montserrat SemiBold"/>
                <a:sym typeface="Montserrat SemiBold"/>
              </a:rPr>
              <a:t>NS</a:t>
            </a:r>
            <a:endParaRPr sz="20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1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765" name="Google Shape;765;p123"/>
          <p:cNvSpPr txBox="1"/>
          <p:nvPr/>
        </p:nvSpPr>
        <p:spPr>
          <a:xfrm rot="-284335">
            <a:off x="3705917" y="4002730"/>
            <a:ext cx="1732121" cy="883214"/>
          </a:xfrm>
          <a:prstGeom prst="rect">
            <a:avLst/>
          </a:prstGeom>
          <a:solidFill>
            <a:schemeClr val="accent5"/>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3400">
                <a:solidFill>
                  <a:schemeClr val="lt1"/>
                </a:solidFill>
                <a:latin typeface="Montserrat SemiBold"/>
                <a:ea typeface="Montserrat SemiBold"/>
                <a:cs typeface="Montserrat SemiBold"/>
                <a:sym typeface="Montserrat SemiBold"/>
              </a:rPr>
              <a:t>90 %</a:t>
            </a:r>
            <a:endParaRPr sz="3400">
              <a:solidFill>
                <a:schemeClr val="lt1"/>
              </a:solidFill>
              <a:latin typeface="Montserrat SemiBold"/>
              <a:ea typeface="Montserrat SemiBold"/>
              <a:cs typeface="Montserrat SemiBold"/>
              <a:sym typeface="Montserrat SemiBold"/>
            </a:endParaRPr>
          </a:p>
        </p:txBody>
      </p:sp>
      <p:sp>
        <p:nvSpPr>
          <p:cNvPr id="766" name="Google Shape;766;p123"/>
          <p:cNvSpPr txBox="1"/>
          <p:nvPr/>
        </p:nvSpPr>
        <p:spPr>
          <a:xfrm>
            <a:off x="170617" y="175171"/>
            <a:ext cx="6134100" cy="392400"/>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fr" sz="2100">
                <a:solidFill>
                  <a:schemeClr val="lt1"/>
                </a:solidFill>
                <a:latin typeface="Abril Fatface"/>
                <a:ea typeface="Abril Fatface"/>
                <a:cs typeface="Abril Fatface"/>
                <a:sym typeface="Abril Fatface"/>
              </a:rPr>
              <a:t>Oui mais…</a:t>
            </a:r>
            <a:endParaRPr sz="2100" b="0">
              <a:solidFill>
                <a:schemeClr val="lt1"/>
              </a:solidFill>
              <a:latin typeface="Abril Fatface"/>
              <a:ea typeface="Abril Fatface"/>
              <a:cs typeface="Abril Fatface"/>
              <a:sym typeface="Abril Fatface"/>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F0679"/>
        </a:solidFill>
        <a:effectLst/>
      </p:bgPr>
    </p:bg>
    <p:spTree>
      <p:nvGrpSpPr>
        <p:cNvPr id="1" name="Shape 770"/>
        <p:cNvGrpSpPr/>
        <p:nvPr/>
      </p:nvGrpSpPr>
      <p:grpSpPr>
        <a:xfrm>
          <a:off x="0" y="0"/>
          <a:ext cx="0" cy="0"/>
          <a:chOff x="0" y="0"/>
          <a:chExt cx="0" cy="0"/>
        </a:xfrm>
      </p:grpSpPr>
      <p:sp>
        <p:nvSpPr>
          <p:cNvPr id="771" name="Google Shape;771;p124"/>
          <p:cNvSpPr/>
          <p:nvPr/>
        </p:nvSpPr>
        <p:spPr>
          <a:xfrm>
            <a:off x="159150" y="172350"/>
            <a:ext cx="8825700" cy="4798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72" name="Google Shape;772;p124"/>
          <p:cNvPicPr preferRelativeResize="0"/>
          <p:nvPr/>
        </p:nvPicPr>
        <p:blipFill>
          <a:blip r:embed="rId3">
            <a:alphaModFix/>
          </a:blip>
          <a:stretch>
            <a:fillRect/>
          </a:stretch>
        </p:blipFill>
        <p:spPr>
          <a:xfrm>
            <a:off x="866550" y="653750"/>
            <a:ext cx="7410900" cy="3836000"/>
          </a:xfrm>
          <a:prstGeom prst="rect">
            <a:avLst/>
          </a:prstGeom>
          <a:noFill/>
          <a:ln>
            <a:noFill/>
          </a:ln>
        </p:spPr>
      </p:pic>
      <p:sp>
        <p:nvSpPr>
          <p:cNvPr id="773" name="Google Shape;773;p124"/>
          <p:cNvSpPr txBox="1"/>
          <p:nvPr/>
        </p:nvSpPr>
        <p:spPr>
          <a:xfrm>
            <a:off x="170617" y="175171"/>
            <a:ext cx="6134100" cy="392400"/>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fr" sz="2100">
                <a:solidFill>
                  <a:srgbClr val="EF0679"/>
                </a:solidFill>
                <a:latin typeface="Abril Fatface"/>
                <a:ea typeface="Abril Fatface"/>
                <a:cs typeface="Abril Fatface"/>
                <a:sym typeface="Abril Fatface"/>
              </a:rPr>
              <a:t>Et aussi…</a:t>
            </a:r>
            <a:endParaRPr sz="2100" b="0">
              <a:solidFill>
                <a:srgbClr val="EF0679"/>
              </a:solidFill>
              <a:latin typeface="Abril Fatface"/>
              <a:ea typeface="Abril Fatface"/>
              <a:cs typeface="Abril Fatface"/>
              <a:sym typeface="Abril Fatfac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B0F00"/>
        </a:solidFill>
        <a:effectLst/>
      </p:bgPr>
    </p:bg>
    <p:spTree>
      <p:nvGrpSpPr>
        <p:cNvPr id="1" name="Shape 466"/>
        <p:cNvGrpSpPr/>
        <p:nvPr/>
      </p:nvGrpSpPr>
      <p:grpSpPr>
        <a:xfrm>
          <a:off x="0" y="0"/>
          <a:ext cx="0" cy="0"/>
          <a:chOff x="0" y="0"/>
          <a:chExt cx="0" cy="0"/>
        </a:xfrm>
      </p:grpSpPr>
      <p:pic>
        <p:nvPicPr>
          <p:cNvPr id="467" name="Google Shape;467;p8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5"/>
            <a:ext cx="9144000" cy="5143500"/>
          </a:xfrm>
          <a:prstGeom prst="rect">
            <a:avLst/>
          </a:prstGeom>
          <a:noFill/>
          <a:ln>
            <a:noFill/>
          </a:ln>
        </p:spPr>
      </p:pic>
      <p:sp>
        <p:nvSpPr>
          <p:cNvPr id="468" name="Google Shape;468;p80"/>
          <p:cNvSpPr txBox="1"/>
          <p:nvPr/>
        </p:nvSpPr>
        <p:spPr>
          <a:xfrm>
            <a:off x="5467268" y="4785291"/>
            <a:ext cx="36504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700">
                <a:solidFill>
                  <a:schemeClr val="lt2"/>
                </a:solidFill>
                <a:latin typeface="Raleway Light"/>
                <a:ea typeface="Raleway Light"/>
                <a:cs typeface="Raleway Light"/>
                <a:sym typeface="Raleway Light"/>
              </a:rPr>
              <a:t>Nishiyama C et al. Resuscitation 2023;186:109757</a:t>
            </a:r>
            <a:endParaRPr sz="700">
              <a:solidFill>
                <a:schemeClr val="lt2"/>
              </a:solidFill>
              <a:latin typeface="Raleway Light"/>
              <a:ea typeface="Raleway Light"/>
              <a:cs typeface="Raleway Light"/>
              <a:sym typeface="Raleway Light"/>
            </a:endParaRPr>
          </a:p>
        </p:txBody>
      </p:sp>
      <p:sp>
        <p:nvSpPr>
          <p:cNvPr id="469" name="Google Shape;469;p80"/>
          <p:cNvSpPr txBox="1"/>
          <p:nvPr/>
        </p:nvSpPr>
        <p:spPr>
          <a:xfrm rot="-362454">
            <a:off x="3627014" y="734811"/>
            <a:ext cx="1889995" cy="523356"/>
          </a:xfrm>
          <a:prstGeom prst="rect">
            <a:avLst/>
          </a:prstGeom>
          <a:solidFill>
            <a:srgbClr val="A61C00"/>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2200" b="1">
                <a:solidFill>
                  <a:schemeClr val="lt1"/>
                </a:solidFill>
                <a:latin typeface="Raleway"/>
                <a:ea typeface="Raleway"/>
                <a:cs typeface="Raleway"/>
                <a:sym typeface="Raleway"/>
              </a:rPr>
              <a:t>2 - 59 %</a:t>
            </a:r>
            <a:endParaRPr sz="2200" b="1">
              <a:solidFill>
                <a:schemeClr val="lt1"/>
              </a:solidFill>
              <a:latin typeface="Raleway"/>
              <a:ea typeface="Raleway"/>
              <a:cs typeface="Raleway"/>
              <a:sym typeface="Raleway"/>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1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1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126"/>
          <p:cNvPicPr preferRelativeResize="0"/>
          <p:nvPr/>
        </p:nvPicPr>
        <p:blipFill>
          <a:blip r:embed="rId3" cstate="email">
            <a:alphaModFix amt="75000"/>
            <a:extLst>
              <a:ext uri="{28A0092B-C50C-407E-A947-70E740481C1C}">
                <a14:useLocalDpi xmlns:a14="http://schemas.microsoft.com/office/drawing/2010/main"/>
              </a:ext>
            </a:extLst>
          </a:blip>
          <a:stretch>
            <a:fillRect/>
          </a:stretch>
        </p:blipFill>
        <p:spPr>
          <a:xfrm>
            <a:off x="0" y="0"/>
            <a:ext cx="9144000" cy="5143515"/>
          </a:xfrm>
          <a:prstGeom prst="rect">
            <a:avLst/>
          </a:prstGeom>
          <a:noFill/>
          <a:ln>
            <a:noFill/>
          </a:ln>
        </p:spPr>
      </p:pic>
      <p:pic>
        <p:nvPicPr>
          <p:cNvPr id="784" name="Google Shape;784;p12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6317" y="138967"/>
            <a:ext cx="2674351" cy="897925"/>
          </a:xfrm>
          <a:prstGeom prst="rect">
            <a:avLst/>
          </a:prstGeom>
          <a:noFill/>
          <a:ln>
            <a:noFill/>
          </a:ln>
        </p:spPr>
      </p:pic>
      <p:pic>
        <p:nvPicPr>
          <p:cNvPr id="785" name="Google Shape;785;p126"/>
          <p:cNvPicPr preferRelativeResize="0"/>
          <p:nvPr/>
        </p:nvPicPr>
        <p:blipFill>
          <a:blip r:embed="rId5">
            <a:alphaModFix/>
          </a:blip>
          <a:stretch>
            <a:fillRect/>
          </a:stretch>
        </p:blipFill>
        <p:spPr>
          <a:xfrm>
            <a:off x="571500" y="1304925"/>
            <a:ext cx="8001000" cy="2533650"/>
          </a:xfrm>
          <a:prstGeom prst="rect">
            <a:avLst/>
          </a:prstGeom>
          <a:noFill/>
          <a:ln>
            <a:noFill/>
          </a:ln>
          <a:effectLst>
            <a:outerShdw blurRad="57150" dist="19050" dir="5400000" algn="bl" rotWithShape="0">
              <a:srgbClr val="000000">
                <a:alpha val="50000"/>
              </a:srgbClr>
            </a:outerShdw>
          </a:effectLst>
        </p:spPr>
      </p:pic>
      <p:sp>
        <p:nvSpPr>
          <p:cNvPr id="786" name="Google Shape;786;p126"/>
          <p:cNvSpPr/>
          <p:nvPr/>
        </p:nvSpPr>
        <p:spPr>
          <a:xfrm>
            <a:off x="6514150" y="2450925"/>
            <a:ext cx="1974000" cy="623700"/>
          </a:xfrm>
          <a:prstGeom prst="roundRect">
            <a:avLst>
              <a:gd name="adj" fmla="val 16667"/>
            </a:avLst>
          </a:prstGeom>
          <a:noFill/>
          <a:ln w="28575" cap="flat" cmpd="sng">
            <a:solidFill>
              <a:srgbClr val="EF06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Google Shape;791;p127"/>
          <p:cNvPicPr preferRelativeResize="0"/>
          <p:nvPr/>
        </p:nvPicPr>
        <p:blipFill>
          <a:blip r:embed="rId3" cstate="email">
            <a:alphaModFix amt="75000"/>
            <a:extLst>
              <a:ext uri="{28A0092B-C50C-407E-A947-70E740481C1C}">
                <a14:useLocalDpi xmlns:a14="http://schemas.microsoft.com/office/drawing/2010/main"/>
              </a:ext>
            </a:extLst>
          </a:blip>
          <a:stretch>
            <a:fillRect/>
          </a:stretch>
        </p:blipFill>
        <p:spPr>
          <a:xfrm>
            <a:off x="0" y="0"/>
            <a:ext cx="9144000" cy="5143515"/>
          </a:xfrm>
          <a:prstGeom prst="rect">
            <a:avLst/>
          </a:prstGeom>
          <a:noFill/>
          <a:ln>
            <a:noFill/>
          </a:ln>
        </p:spPr>
      </p:pic>
      <p:pic>
        <p:nvPicPr>
          <p:cNvPr id="792" name="Google Shape;792;p12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6317" y="138967"/>
            <a:ext cx="2674351" cy="897925"/>
          </a:xfrm>
          <a:prstGeom prst="rect">
            <a:avLst/>
          </a:prstGeom>
          <a:noFill/>
          <a:ln>
            <a:noFill/>
          </a:ln>
        </p:spPr>
      </p:pic>
      <p:sp>
        <p:nvSpPr>
          <p:cNvPr id="793" name="Google Shape;793;p127"/>
          <p:cNvSpPr txBox="1"/>
          <p:nvPr/>
        </p:nvSpPr>
        <p:spPr>
          <a:xfrm rot="-372217">
            <a:off x="373432" y="1191756"/>
            <a:ext cx="4239224" cy="64065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900" b="1">
                <a:solidFill>
                  <a:schemeClr val="lt1"/>
                </a:solidFill>
                <a:highlight>
                  <a:srgbClr val="EF0679"/>
                </a:highlight>
                <a:latin typeface="Raleway"/>
                <a:ea typeface="Raleway"/>
                <a:cs typeface="Raleway"/>
                <a:sym typeface="Raleway"/>
              </a:rPr>
              <a:t>AUTRE MOTIF RAPPORTÉ 32 %</a:t>
            </a:r>
            <a:endParaRPr sz="1900" b="1">
              <a:solidFill>
                <a:schemeClr val="lt1"/>
              </a:solidFill>
              <a:highlight>
                <a:srgbClr val="EF0679"/>
              </a:highlight>
              <a:latin typeface="Raleway"/>
              <a:ea typeface="Raleway"/>
              <a:cs typeface="Raleway"/>
              <a:sym typeface="Raleway"/>
            </a:endParaRPr>
          </a:p>
        </p:txBody>
      </p:sp>
      <p:sp>
        <p:nvSpPr>
          <p:cNvPr id="794" name="Google Shape;794;p127"/>
          <p:cNvSpPr txBox="1"/>
          <p:nvPr/>
        </p:nvSpPr>
        <p:spPr>
          <a:xfrm rot="242988">
            <a:off x="2331845" y="2020344"/>
            <a:ext cx="4239386" cy="64060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900" b="1">
                <a:solidFill>
                  <a:schemeClr val="lt1"/>
                </a:solidFill>
                <a:highlight>
                  <a:srgbClr val="EF0679"/>
                </a:highlight>
                <a:latin typeface="Raleway"/>
                <a:ea typeface="Raleway"/>
                <a:cs typeface="Raleway"/>
                <a:sym typeface="Raleway"/>
              </a:rPr>
              <a:t>RESPIRATION “NORMALE” 28 %</a:t>
            </a:r>
            <a:endParaRPr sz="1900" b="1">
              <a:solidFill>
                <a:schemeClr val="lt1"/>
              </a:solidFill>
              <a:highlight>
                <a:srgbClr val="EF0679"/>
              </a:highlight>
              <a:latin typeface="Raleway"/>
              <a:ea typeface="Raleway"/>
              <a:cs typeface="Raleway"/>
              <a:sym typeface="Raleway"/>
            </a:endParaRPr>
          </a:p>
        </p:txBody>
      </p:sp>
      <p:sp>
        <p:nvSpPr>
          <p:cNvPr id="795" name="Google Shape;795;p127"/>
          <p:cNvSpPr txBox="1"/>
          <p:nvPr/>
        </p:nvSpPr>
        <p:spPr>
          <a:xfrm rot="-264956">
            <a:off x="3421103" y="3086458"/>
            <a:ext cx="3518345" cy="47720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900" b="1">
                <a:solidFill>
                  <a:schemeClr val="lt1"/>
                </a:solidFill>
                <a:highlight>
                  <a:srgbClr val="EF0679"/>
                </a:highlight>
                <a:latin typeface="Raleway"/>
                <a:ea typeface="Raleway"/>
                <a:cs typeface="Raleway"/>
                <a:sym typeface="Raleway"/>
              </a:rPr>
              <a:t>BARRIÈRE LANGUE  23 %</a:t>
            </a:r>
            <a:endParaRPr>
              <a:solidFill>
                <a:schemeClr val="lt1"/>
              </a:solidFill>
              <a:highlight>
                <a:srgbClr val="EF0679"/>
              </a:highlight>
            </a:endParaRPr>
          </a:p>
        </p:txBody>
      </p:sp>
      <p:sp>
        <p:nvSpPr>
          <p:cNvPr id="796" name="Google Shape;796;p127"/>
          <p:cNvSpPr txBox="1"/>
          <p:nvPr/>
        </p:nvSpPr>
        <p:spPr>
          <a:xfrm>
            <a:off x="5792813" y="3880150"/>
            <a:ext cx="3000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900" b="1">
                <a:solidFill>
                  <a:schemeClr val="lt1"/>
                </a:solidFill>
                <a:highlight>
                  <a:schemeClr val="dk1"/>
                </a:highlight>
                <a:latin typeface="Raleway"/>
                <a:ea typeface="Raleway"/>
                <a:cs typeface="Raleway"/>
                <a:sym typeface="Raleway"/>
              </a:rPr>
              <a:t>MORT CERTAINE 13 %</a:t>
            </a:r>
            <a:endParaRPr>
              <a:solidFill>
                <a:schemeClr val="lt1"/>
              </a:solidFill>
              <a:highlight>
                <a:schemeClr val="dk1"/>
              </a:highlight>
            </a:endParaRPr>
          </a:p>
        </p:txBody>
      </p:sp>
      <p:sp>
        <p:nvSpPr>
          <p:cNvPr id="797" name="Google Shape;797;p127"/>
          <p:cNvSpPr txBox="1"/>
          <p:nvPr/>
        </p:nvSpPr>
        <p:spPr>
          <a:xfrm>
            <a:off x="5956151" y="3698400"/>
            <a:ext cx="25161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solidFill>
                  <a:schemeClr val="lt1"/>
                </a:solidFill>
                <a:latin typeface="Montserrat Medium"/>
                <a:ea typeface="Montserrat Medium"/>
                <a:cs typeface="Montserrat Medium"/>
                <a:sym typeface="Montserrat Medium"/>
              </a:rPr>
              <a:t>CHEZ LES FAUX POSITIFS</a:t>
            </a:r>
            <a:endParaRPr sz="1000">
              <a:solidFill>
                <a:schemeClr val="lt1"/>
              </a:solidFill>
              <a:latin typeface="Montserrat Medium"/>
              <a:ea typeface="Montserrat Medium"/>
              <a:cs typeface="Montserrat Medium"/>
              <a:sym typeface="Montserrat Medium"/>
            </a:endParaRPr>
          </a:p>
        </p:txBody>
      </p:sp>
      <p:sp>
        <p:nvSpPr>
          <p:cNvPr id="798" name="Google Shape;798;p127"/>
          <p:cNvSpPr txBox="1"/>
          <p:nvPr/>
        </p:nvSpPr>
        <p:spPr>
          <a:xfrm rot="-442244">
            <a:off x="622560" y="1174192"/>
            <a:ext cx="2516192" cy="24410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solidFill>
                  <a:schemeClr val="lt1"/>
                </a:solidFill>
                <a:latin typeface="Montserrat Medium"/>
                <a:ea typeface="Montserrat Medium"/>
                <a:cs typeface="Montserrat Medium"/>
                <a:sym typeface="Montserrat Medium"/>
              </a:rPr>
              <a:t>CHEZ LES FAUX NÉGATIFS</a:t>
            </a:r>
            <a:endParaRPr sz="10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1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1" cy="5143499"/>
          </a:xfrm>
          <a:prstGeom prst="rect">
            <a:avLst/>
          </a:prstGeom>
          <a:noFill/>
          <a:ln>
            <a:noFill/>
          </a:ln>
        </p:spPr>
      </p:pic>
      <p:pic>
        <p:nvPicPr>
          <p:cNvPr id="804" name="Google Shape;804;p1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1280" y="129375"/>
            <a:ext cx="361200" cy="364800"/>
          </a:xfrm>
          <a:prstGeom prst="ellipse">
            <a:avLst/>
          </a:prstGeom>
          <a:noFill/>
          <a:ln>
            <a:noFill/>
          </a:ln>
        </p:spPr>
      </p:pic>
      <p:pic>
        <p:nvPicPr>
          <p:cNvPr id="805" name="Google Shape;805;p12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09773" y="217117"/>
            <a:ext cx="355800" cy="360900"/>
          </a:xfrm>
          <a:prstGeom prst="ellipse">
            <a:avLst/>
          </a:prstGeom>
          <a:noFill/>
          <a:ln>
            <a:noFill/>
          </a:ln>
        </p:spPr>
      </p:pic>
      <p:pic>
        <p:nvPicPr>
          <p:cNvPr id="806" name="Google Shape;806;p12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80773" y="133305"/>
            <a:ext cx="361200" cy="360900"/>
          </a:xfrm>
          <a:prstGeom prst="ellipse">
            <a:avLst/>
          </a:prstGeom>
          <a:noFill/>
          <a:ln>
            <a:noFill/>
          </a:ln>
        </p:spPr>
      </p:pic>
      <p:pic>
        <p:nvPicPr>
          <p:cNvPr id="807" name="Google Shape;807;p128"/>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19664" y="213187"/>
            <a:ext cx="355800" cy="364800"/>
          </a:xfrm>
          <a:prstGeom prst="ellipse">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1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1" cy="5143499"/>
          </a:xfrm>
          <a:prstGeom prst="rect">
            <a:avLst/>
          </a:prstGeom>
          <a:noFill/>
          <a:ln>
            <a:noFill/>
          </a:ln>
        </p:spPr>
      </p:pic>
      <p:pic>
        <p:nvPicPr>
          <p:cNvPr id="813" name="Google Shape;813;p129" title="Capture d’écran 2026-03-16 à 09.27.12.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71650" y="401150"/>
            <a:ext cx="5600699" cy="664925"/>
          </a:xfrm>
          <a:prstGeom prst="rect">
            <a:avLst/>
          </a:prstGeom>
          <a:noFill/>
          <a:ln>
            <a:noFill/>
          </a:ln>
        </p:spPr>
      </p:pic>
      <p:pic>
        <p:nvPicPr>
          <p:cNvPr id="814" name="Google Shape;814;p129"/>
          <p:cNvPicPr preferRelativeResize="0"/>
          <p:nvPr/>
        </p:nvPicPr>
        <p:blipFill>
          <a:blip r:embed="rId5">
            <a:alphaModFix/>
          </a:blip>
          <a:stretch>
            <a:fillRect/>
          </a:stretch>
        </p:blipFill>
        <p:spPr>
          <a:xfrm>
            <a:off x="1400175" y="1547800"/>
            <a:ext cx="6343650" cy="2047875"/>
          </a:xfrm>
          <a:prstGeom prst="rect">
            <a:avLst/>
          </a:prstGeom>
          <a:noFill/>
          <a:ln>
            <a:noFill/>
          </a:ln>
        </p:spPr>
      </p:pic>
      <p:sp>
        <p:nvSpPr>
          <p:cNvPr id="815" name="Google Shape;815;p129"/>
          <p:cNvSpPr txBox="1"/>
          <p:nvPr/>
        </p:nvSpPr>
        <p:spPr>
          <a:xfrm rot="-213508">
            <a:off x="5823202" y="2985747"/>
            <a:ext cx="3001587" cy="1679330"/>
          </a:xfrm>
          <a:prstGeom prst="rect">
            <a:avLst/>
          </a:prstGeom>
          <a:solidFill>
            <a:srgbClr val="A02E33"/>
          </a:solidFill>
          <a:ln w="28575" cap="flat" cmpd="sng">
            <a:solidFill>
              <a:schemeClr val="lt1"/>
            </a:solidFill>
            <a:prstDash val="solid"/>
            <a:round/>
            <a:headEnd type="none" w="sm" len="sm"/>
            <a:tailEnd type="none" w="sm" len="sm"/>
          </a:ln>
          <a:effectLst>
            <a:outerShdw blurRad="57150" dist="161925" dir="3960000" algn="bl" rotWithShape="0">
              <a:srgbClr val="000000">
                <a:alpha val="7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3700">
                <a:solidFill>
                  <a:schemeClr val="lt1"/>
                </a:solidFill>
                <a:latin typeface="Raleway"/>
                <a:ea typeface="Raleway"/>
                <a:cs typeface="Raleway"/>
                <a:sym typeface="Raleway"/>
              </a:rPr>
              <a:t>1 minute = </a:t>
            </a:r>
            <a:endParaRPr sz="3700">
              <a:solidFill>
                <a:schemeClr val="lt1"/>
              </a:solidFill>
              <a:latin typeface="Raleway"/>
              <a:ea typeface="Raleway"/>
              <a:cs typeface="Raleway"/>
              <a:sym typeface="Raleway"/>
            </a:endParaRPr>
          </a:p>
          <a:p>
            <a:pPr marL="0" lvl="0" indent="0" algn="ctr" rtl="0">
              <a:spcBef>
                <a:spcPts val="0"/>
              </a:spcBef>
              <a:spcAft>
                <a:spcPts val="0"/>
              </a:spcAft>
              <a:buNone/>
            </a:pPr>
            <a:r>
              <a:rPr lang="fr" sz="3700" b="1">
                <a:solidFill>
                  <a:schemeClr val="lt1"/>
                </a:solidFill>
                <a:latin typeface="Raleway"/>
                <a:ea typeface="Raleway"/>
                <a:cs typeface="Raleway"/>
                <a:sym typeface="Raleway"/>
              </a:rPr>
              <a:t>-20% RACS</a:t>
            </a:r>
            <a:endParaRPr sz="3700" b="1">
              <a:solidFill>
                <a:schemeClr val="lt1"/>
              </a:solidFill>
              <a:latin typeface="Raleway"/>
              <a:ea typeface="Raleway"/>
              <a:cs typeface="Raleway"/>
              <a:sym typeface="Raleway"/>
            </a:endParaRPr>
          </a:p>
        </p:txBody>
      </p:sp>
      <p:sp>
        <p:nvSpPr>
          <p:cNvPr id="816" name="Google Shape;816;p129"/>
          <p:cNvSpPr/>
          <p:nvPr/>
        </p:nvSpPr>
        <p:spPr>
          <a:xfrm>
            <a:off x="1458975" y="2126650"/>
            <a:ext cx="6231600" cy="165000"/>
          </a:xfrm>
          <a:prstGeom prst="roundRect">
            <a:avLst>
              <a:gd name="adj" fmla="val 16667"/>
            </a:avLst>
          </a:prstGeom>
          <a:noFill/>
          <a:ln w="38100" cap="flat" cmpd="sng">
            <a:solidFill>
              <a:srgbClr val="A02E3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20"/>
        <p:cNvGrpSpPr/>
        <p:nvPr/>
      </p:nvGrpSpPr>
      <p:grpSpPr>
        <a:xfrm>
          <a:off x="0" y="0"/>
          <a:ext cx="0" cy="0"/>
          <a:chOff x="0" y="0"/>
          <a:chExt cx="0" cy="0"/>
        </a:xfrm>
      </p:grpSpPr>
      <p:sp>
        <p:nvSpPr>
          <p:cNvPr id="821" name="Google Shape;821;p130"/>
          <p:cNvSpPr/>
          <p:nvPr/>
        </p:nvSpPr>
        <p:spPr>
          <a:xfrm>
            <a:off x="87450" y="98400"/>
            <a:ext cx="8969100" cy="4946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0"/>
          <p:cNvSpPr txBox="1"/>
          <p:nvPr/>
        </p:nvSpPr>
        <p:spPr>
          <a:xfrm>
            <a:off x="5467268" y="4785291"/>
            <a:ext cx="36504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900">
                <a:solidFill>
                  <a:schemeClr val="dk2"/>
                </a:solidFill>
                <a:latin typeface="Georgia"/>
                <a:ea typeface="Georgia"/>
                <a:cs typeface="Georgia"/>
                <a:sym typeface="Georgia"/>
              </a:rPr>
              <a:t>Deakin CD, Anfield S, Hodgetts GA. Heart 2018;104:1339–1343</a:t>
            </a:r>
            <a:endParaRPr sz="900">
              <a:solidFill>
                <a:schemeClr val="dk2"/>
              </a:solidFill>
              <a:latin typeface="Georgia"/>
              <a:ea typeface="Georgia"/>
              <a:cs typeface="Georgia"/>
              <a:sym typeface="Georgia"/>
            </a:endParaRPr>
          </a:p>
        </p:txBody>
      </p:sp>
      <p:pic>
        <p:nvPicPr>
          <p:cNvPr id="823" name="Google Shape;823;p1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96038" y="992300"/>
            <a:ext cx="4635975" cy="2654650"/>
          </a:xfrm>
          <a:prstGeom prst="rect">
            <a:avLst/>
          </a:prstGeom>
          <a:noFill/>
          <a:ln>
            <a:noFill/>
          </a:ln>
        </p:spPr>
      </p:pic>
      <p:pic>
        <p:nvPicPr>
          <p:cNvPr id="824" name="Google Shape;824;p13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32000" y="992288"/>
            <a:ext cx="3915975" cy="3158932"/>
          </a:xfrm>
          <a:prstGeom prst="rect">
            <a:avLst/>
          </a:prstGeom>
          <a:noFill/>
          <a:ln>
            <a:noFill/>
          </a:ln>
        </p:spPr>
      </p:pic>
      <p:pic>
        <p:nvPicPr>
          <p:cNvPr id="825" name="Google Shape;825;p1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162025" y="3694875"/>
            <a:ext cx="2904000" cy="456350"/>
          </a:xfrm>
          <a:prstGeom prst="rect">
            <a:avLst/>
          </a:prstGeom>
          <a:noFill/>
          <a:ln>
            <a:noFill/>
          </a:ln>
        </p:spPr>
      </p:pic>
      <p:sp>
        <p:nvSpPr>
          <p:cNvPr id="826" name="Google Shape;826;p130"/>
          <p:cNvSpPr txBox="1"/>
          <p:nvPr/>
        </p:nvSpPr>
        <p:spPr>
          <a:xfrm rot="-362439">
            <a:off x="7304938" y="895161"/>
            <a:ext cx="1165974" cy="369329"/>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lt1"/>
                </a:solidFill>
                <a:latin typeface="Raleway"/>
                <a:ea typeface="Raleway"/>
                <a:cs typeface="Raleway"/>
                <a:sym typeface="Raleway"/>
              </a:rPr>
              <a:t>Euclidienne</a:t>
            </a:r>
            <a:endParaRPr sz="1200">
              <a:solidFill>
                <a:schemeClr val="lt1"/>
              </a:solidFill>
              <a:latin typeface="Raleway"/>
              <a:ea typeface="Raleway"/>
              <a:cs typeface="Raleway"/>
              <a:sym typeface="Raleway"/>
            </a:endParaRPr>
          </a:p>
        </p:txBody>
      </p:sp>
      <p:sp>
        <p:nvSpPr>
          <p:cNvPr id="827" name="Google Shape;827;p130"/>
          <p:cNvSpPr txBox="1"/>
          <p:nvPr/>
        </p:nvSpPr>
        <p:spPr>
          <a:xfrm rot="7075">
            <a:off x="7626413" y="1631471"/>
            <a:ext cx="1166102" cy="3693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dk2"/>
                </a:solidFill>
                <a:latin typeface="Raleway"/>
                <a:ea typeface="Raleway"/>
                <a:cs typeface="Raleway"/>
                <a:sym typeface="Raleway"/>
              </a:rPr>
              <a:t>Réseau</a:t>
            </a:r>
            <a:endParaRPr sz="1200">
              <a:solidFill>
                <a:schemeClr val="dk2"/>
              </a:solidFill>
              <a:latin typeface="Raleway"/>
              <a:ea typeface="Raleway"/>
              <a:cs typeface="Raleway"/>
              <a:sym typeface="Raleway"/>
            </a:endParaRPr>
          </a:p>
        </p:txBody>
      </p:sp>
      <p:sp>
        <p:nvSpPr>
          <p:cNvPr id="828" name="Google Shape;828;p130"/>
          <p:cNvSpPr/>
          <p:nvPr/>
        </p:nvSpPr>
        <p:spPr>
          <a:xfrm>
            <a:off x="771550" y="2735000"/>
            <a:ext cx="1325400" cy="8514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0"/>
          <p:cNvSpPr txBox="1"/>
          <p:nvPr/>
        </p:nvSpPr>
        <p:spPr>
          <a:xfrm rot="-362762">
            <a:off x="1021253" y="2499229"/>
            <a:ext cx="825995" cy="369361"/>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1200">
                <a:solidFill>
                  <a:schemeClr val="lt1"/>
                </a:solidFill>
                <a:latin typeface="Raleway"/>
                <a:ea typeface="Raleway"/>
                <a:cs typeface="Raleway"/>
                <a:sym typeface="Raleway"/>
              </a:rPr>
              <a:t>&lt; 20 %</a:t>
            </a:r>
            <a:endParaRPr sz="1200">
              <a:solidFill>
                <a:schemeClr val="lt1"/>
              </a:solidFill>
              <a:latin typeface="Raleway"/>
              <a:ea typeface="Raleway"/>
              <a:cs typeface="Raleway"/>
              <a:sym typeface="Raleway"/>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31"/>
          <p:cNvSpPr txBox="1"/>
          <p:nvPr/>
        </p:nvSpPr>
        <p:spPr>
          <a:xfrm>
            <a:off x="2470500" y="4820400"/>
            <a:ext cx="66735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900">
                <a:solidFill>
                  <a:srgbClr val="A5A5A5"/>
                </a:solidFill>
                <a:highlight>
                  <a:srgbClr val="FFFFFF"/>
                </a:highlight>
                <a:latin typeface="Georgia"/>
                <a:ea typeface="Georgia"/>
                <a:cs typeface="Georgia"/>
                <a:sym typeface="Georgia"/>
              </a:rPr>
              <a:t>Thomas-Lamotte B, Benameur N, Soulat L, Petrovic T, Lapostolle F. Resuscitation. 2025 Feb;207:110502.</a:t>
            </a:r>
            <a:endParaRPr sz="900">
              <a:solidFill>
                <a:srgbClr val="A5A5A5"/>
              </a:solidFill>
              <a:latin typeface="Georgia"/>
              <a:ea typeface="Georgia"/>
              <a:cs typeface="Georgia"/>
              <a:sym typeface="Georgia"/>
            </a:endParaRPr>
          </a:p>
        </p:txBody>
      </p:sp>
      <p:pic>
        <p:nvPicPr>
          <p:cNvPr id="835" name="Google Shape;835;p131" title="Capture d’écran 2025-03-11 à 09.38.05.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9350" y="374038"/>
            <a:ext cx="8785301" cy="439542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1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841" name="Google Shape;841;p1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395583" y="4617000"/>
            <a:ext cx="638976" cy="410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p133"/>
          <p:cNvPicPr preferRelativeResize="0"/>
          <p:nvPr/>
        </p:nvPicPr>
        <p:blipFill>
          <a:blip r:embed="rId3">
            <a:alphaModFix/>
          </a:blip>
          <a:stretch>
            <a:fillRect/>
          </a:stretch>
        </p:blipFill>
        <p:spPr>
          <a:xfrm>
            <a:off x="873713" y="822175"/>
            <a:ext cx="7396575" cy="3499150"/>
          </a:xfrm>
          <a:prstGeom prst="rect">
            <a:avLst/>
          </a:prstGeom>
          <a:noFill/>
          <a:ln>
            <a:noFill/>
          </a:ln>
        </p:spPr>
      </p:pic>
      <p:pic>
        <p:nvPicPr>
          <p:cNvPr id="847" name="Google Shape;847;p13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37550" y="98741"/>
            <a:ext cx="1874850" cy="568925"/>
          </a:xfrm>
          <a:prstGeom prst="rect">
            <a:avLst/>
          </a:prstGeom>
          <a:noFill/>
          <a:ln>
            <a:noFill/>
          </a:ln>
        </p:spPr>
      </p:pic>
      <p:sp>
        <p:nvSpPr>
          <p:cNvPr id="848" name="Google Shape;848;p133"/>
          <p:cNvSpPr/>
          <p:nvPr/>
        </p:nvSpPr>
        <p:spPr>
          <a:xfrm>
            <a:off x="8115301" y="178108"/>
            <a:ext cx="1028700" cy="307200"/>
          </a:xfrm>
          <a:prstGeom prst="rect">
            <a:avLst/>
          </a:prstGeom>
          <a:solidFill>
            <a:srgbClr val="A02E3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CF8F7"/>
              </a:solidFill>
              <a:latin typeface="Montserrat Black"/>
              <a:ea typeface="Montserrat Black"/>
              <a:cs typeface="Montserrat Black"/>
              <a:sym typeface="Montserrat Black"/>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134"/>
          <p:cNvPicPr preferRelativeResize="0"/>
          <p:nvPr/>
        </p:nvPicPr>
        <p:blipFill>
          <a:blip r:embed="rId3">
            <a:alphaModFix/>
          </a:blip>
          <a:stretch>
            <a:fillRect/>
          </a:stretch>
        </p:blipFill>
        <p:spPr>
          <a:xfrm>
            <a:off x="1409525" y="297200"/>
            <a:ext cx="6324950" cy="4549100"/>
          </a:xfrm>
          <a:prstGeom prst="rect">
            <a:avLst/>
          </a:prstGeom>
          <a:noFill/>
          <a:ln>
            <a:noFill/>
          </a:ln>
        </p:spPr>
      </p:pic>
      <p:pic>
        <p:nvPicPr>
          <p:cNvPr id="854" name="Google Shape;854;p1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37550" y="98750"/>
            <a:ext cx="1214275" cy="368450"/>
          </a:xfrm>
          <a:prstGeom prst="rect">
            <a:avLst/>
          </a:prstGeom>
          <a:noFill/>
          <a:ln>
            <a:noFill/>
          </a:ln>
        </p:spPr>
      </p:pic>
      <p:sp>
        <p:nvSpPr>
          <p:cNvPr id="855" name="Google Shape;855;p134"/>
          <p:cNvSpPr/>
          <p:nvPr/>
        </p:nvSpPr>
        <p:spPr>
          <a:xfrm>
            <a:off x="8115301" y="178108"/>
            <a:ext cx="1028700" cy="307200"/>
          </a:xfrm>
          <a:prstGeom prst="rect">
            <a:avLst/>
          </a:prstGeom>
          <a:solidFill>
            <a:srgbClr val="A02E3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CF8F7"/>
              </a:solidFill>
              <a:latin typeface="Montserrat Black"/>
              <a:ea typeface="Montserrat Black"/>
              <a:cs typeface="Montserrat Black"/>
              <a:sym typeface="Montserrat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8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81605"/>
          </a:xfrm>
          <a:prstGeom prst="rect">
            <a:avLst/>
          </a:prstGeom>
          <a:noFill/>
          <a:ln>
            <a:noFill/>
          </a:ln>
        </p:spPr>
      </p:pic>
      <p:sp>
        <p:nvSpPr>
          <p:cNvPr id="475" name="Google Shape;475;p81"/>
          <p:cNvSpPr txBox="1"/>
          <p:nvPr/>
        </p:nvSpPr>
        <p:spPr>
          <a:xfrm rot="-362454">
            <a:off x="3627014" y="2159883"/>
            <a:ext cx="1889995" cy="861812"/>
          </a:xfrm>
          <a:prstGeom prst="rect">
            <a:avLst/>
          </a:prstGeom>
          <a:solidFill>
            <a:srgbClr val="A61C00"/>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2200" b="1">
                <a:solidFill>
                  <a:schemeClr val="lt1"/>
                </a:solidFill>
                <a:latin typeface="Raleway"/>
                <a:ea typeface="Raleway"/>
                <a:cs typeface="Raleway"/>
                <a:sym typeface="Raleway"/>
              </a:rPr>
              <a:t>SURVIE</a:t>
            </a:r>
            <a:endParaRPr sz="2200" b="1">
              <a:solidFill>
                <a:schemeClr val="lt1"/>
              </a:solidFill>
              <a:latin typeface="Raleway"/>
              <a:ea typeface="Raleway"/>
              <a:cs typeface="Raleway"/>
              <a:sym typeface="Raleway"/>
            </a:endParaRPr>
          </a:p>
          <a:p>
            <a:pPr marL="0" lvl="0" indent="0" algn="ctr" rtl="0">
              <a:spcBef>
                <a:spcPts val="0"/>
              </a:spcBef>
              <a:spcAft>
                <a:spcPts val="0"/>
              </a:spcAft>
              <a:buNone/>
            </a:pPr>
            <a:r>
              <a:rPr lang="fr" sz="2200" b="1">
                <a:solidFill>
                  <a:schemeClr val="lt1"/>
                </a:solidFill>
                <a:latin typeface="Raleway"/>
                <a:ea typeface="Raleway"/>
                <a:cs typeface="Raleway"/>
                <a:sym typeface="Raleway"/>
              </a:rPr>
              <a:t>3 - 35 %</a:t>
            </a:r>
            <a:endParaRPr sz="2200" b="1">
              <a:solidFill>
                <a:schemeClr val="lt1"/>
              </a:solidFill>
              <a:latin typeface="Raleway"/>
              <a:ea typeface="Raleway"/>
              <a:cs typeface="Raleway"/>
              <a:sym typeface="Raleway"/>
            </a:endParaRPr>
          </a:p>
        </p:txBody>
      </p:sp>
      <p:sp>
        <p:nvSpPr>
          <p:cNvPr id="476" name="Google Shape;476;p81"/>
          <p:cNvSpPr txBox="1"/>
          <p:nvPr/>
        </p:nvSpPr>
        <p:spPr>
          <a:xfrm>
            <a:off x="1649400" y="4731900"/>
            <a:ext cx="7494600" cy="411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700">
                <a:solidFill>
                  <a:schemeClr val="lt1"/>
                </a:solidFill>
                <a:latin typeface="Raleway"/>
                <a:ea typeface="Raleway"/>
                <a:cs typeface="Raleway"/>
                <a:sym typeface="Raleway"/>
              </a:rPr>
              <a:t>Greif R, Lauridsen KG, Djärv T et al. European Resuscitation Council Guidelines 2025 Executive Summary. Resuscitation. 2025 Oct;215 Suppl 1:110770.</a:t>
            </a:r>
            <a:endParaRPr sz="700">
              <a:solidFill>
                <a:schemeClr val="lt1"/>
              </a:solidFill>
              <a:latin typeface="Raleway"/>
              <a:ea typeface="Raleway"/>
              <a:cs typeface="Raleway"/>
              <a:sym typeface="Raleway"/>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59"/>
        <p:cNvGrpSpPr/>
        <p:nvPr/>
      </p:nvGrpSpPr>
      <p:grpSpPr>
        <a:xfrm>
          <a:off x="0" y="0"/>
          <a:ext cx="0" cy="0"/>
          <a:chOff x="0" y="0"/>
          <a:chExt cx="0" cy="0"/>
        </a:xfrm>
      </p:grpSpPr>
      <p:pic>
        <p:nvPicPr>
          <p:cNvPr id="860" name="Google Shape;860;p135" title="Drone AED.mov">
            <a:hlinkClick r:id="rId3"/>
          </p:cNvPr>
          <p:cNvPicPr preferRelativeResize="0"/>
          <p:nvPr/>
        </p:nvPicPr>
        <p:blipFill>
          <a:blip r:embed="rId4">
            <a:alphaModFix/>
          </a:blip>
          <a:stretch>
            <a:fillRect/>
          </a:stretch>
        </p:blipFill>
        <p:spPr>
          <a:xfrm>
            <a:off x="1378175" y="176375"/>
            <a:ext cx="6387650" cy="4790750"/>
          </a:xfrm>
          <a:prstGeom prst="rect">
            <a:avLst/>
          </a:prstGeom>
          <a:noFill/>
          <a:ln>
            <a:noFill/>
          </a:ln>
        </p:spPr>
      </p:pic>
      <p:pic>
        <p:nvPicPr>
          <p:cNvPr id="861" name="Google Shape;861;p135" title="Drone.mov">
            <a:hlinkClick r:id="rId5"/>
          </p:cNvPr>
          <p:cNvPicPr preferRelativeResize="0"/>
          <p:nvPr/>
        </p:nvPicPr>
        <p:blipFill>
          <a:blip r:embed="rId6">
            <a:alphaModFix/>
          </a:blip>
          <a:stretch>
            <a:fillRect/>
          </a:stretch>
        </p:blipFill>
        <p:spPr>
          <a:xfrm>
            <a:off x="1047750" y="57150"/>
            <a:ext cx="7048500" cy="5029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0"/>
                                        </p:tgtEl>
                                        <p:attrNameLst>
                                          <p:attrName>style.visibility</p:attrName>
                                        </p:attrNameLst>
                                      </p:cBhvr>
                                      <p:to>
                                        <p:strVal val="visible"/>
                                      </p:to>
                                    </p:set>
                                    <p:animEffect transition="in" filter="fade">
                                      <p:cBhvr>
                                        <p:cTn id="7" dur="1000"/>
                                        <p:tgtEl>
                                          <p:spTgt spid="8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0"/>
                                        </p:tgtEl>
                                        <p:attrNameLst>
                                          <p:attrName>style.visibility</p:attrName>
                                        </p:attrNameLst>
                                      </p:cBhvr>
                                      <p:to>
                                        <p:strVal val="visible"/>
                                      </p:to>
                                    </p:set>
                                    <p:animEffect transition="in" filter="fade">
                                      <p:cBhvr>
                                        <p:cTn id="12" dur="1000"/>
                                        <p:tgtEl>
                                          <p:spTgt spid="860"/>
                                        </p:tgtEl>
                                      </p:cBhvr>
                                    </p:animEffect>
                                  </p:childTnLst>
                                </p:cTn>
                              </p:par>
                              <p:par>
                                <p:cTn id="13" presetID="10" presetClass="entr" presetSubtype="0" fill="hold" nodeType="withEffect">
                                  <p:stCondLst>
                                    <p:cond delay="0"/>
                                  </p:stCondLst>
                                  <p:childTnLst>
                                    <p:set>
                                      <p:cBhvr>
                                        <p:cTn id="14" dur="1" fill="hold">
                                          <p:stCondLst>
                                            <p:cond delay="0"/>
                                          </p:stCondLst>
                                        </p:cTn>
                                        <p:tgtEl>
                                          <p:spTgt spid="861"/>
                                        </p:tgtEl>
                                        <p:attrNameLst>
                                          <p:attrName>style.visibility</p:attrName>
                                        </p:attrNameLst>
                                      </p:cBhvr>
                                      <p:to>
                                        <p:strVal val="visible"/>
                                      </p:to>
                                    </p:set>
                                    <p:animEffect transition="in" filter="fade">
                                      <p:cBhvr>
                                        <p:cTn id="15" dur="1000"/>
                                        <p:tgtEl>
                                          <p:spTgt spid="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A02E33"/>
        </a:solidFill>
        <a:effectLst/>
      </p:bgPr>
    </p:bg>
    <p:spTree>
      <p:nvGrpSpPr>
        <p:cNvPr id="1" name="Shape 865"/>
        <p:cNvGrpSpPr/>
        <p:nvPr/>
      </p:nvGrpSpPr>
      <p:grpSpPr>
        <a:xfrm>
          <a:off x="0" y="0"/>
          <a:ext cx="0" cy="0"/>
          <a:chOff x="0" y="0"/>
          <a:chExt cx="0" cy="0"/>
        </a:xfrm>
      </p:grpSpPr>
      <p:sp>
        <p:nvSpPr>
          <p:cNvPr id="866" name="Google Shape;866;p136"/>
          <p:cNvSpPr/>
          <p:nvPr/>
        </p:nvSpPr>
        <p:spPr>
          <a:xfrm>
            <a:off x="138000" y="114950"/>
            <a:ext cx="8868000" cy="4913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pic>
        <p:nvPicPr>
          <p:cNvPr id="867" name="Google Shape;867;p1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2650" y="2155163"/>
            <a:ext cx="3035875" cy="833175"/>
          </a:xfrm>
          <a:prstGeom prst="rect">
            <a:avLst/>
          </a:prstGeom>
          <a:noFill/>
          <a:ln>
            <a:noFill/>
          </a:ln>
        </p:spPr>
      </p:pic>
      <p:pic>
        <p:nvPicPr>
          <p:cNvPr id="868" name="Google Shape;868;p13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660225" y="152400"/>
            <a:ext cx="5120900" cy="4838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A02E33"/>
        </a:solidFill>
        <a:effectLst/>
      </p:bgPr>
    </p:bg>
    <p:spTree>
      <p:nvGrpSpPr>
        <p:cNvPr id="1" name="Shape 872"/>
        <p:cNvGrpSpPr/>
        <p:nvPr/>
      </p:nvGrpSpPr>
      <p:grpSpPr>
        <a:xfrm>
          <a:off x="0" y="0"/>
          <a:ext cx="0" cy="0"/>
          <a:chOff x="0" y="0"/>
          <a:chExt cx="0" cy="0"/>
        </a:xfrm>
      </p:grpSpPr>
      <p:sp>
        <p:nvSpPr>
          <p:cNvPr id="873" name="Google Shape;873;p137"/>
          <p:cNvSpPr/>
          <p:nvPr/>
        </p:nvSpPr>
        <p:spPr>
          <a:xfrm>
            <a:off x="138000" y="114950"/>
            <a:ext cx="8868000" cy="4913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pic>
        <p:nvPicPr>
          <p:cNvPr id="874" name="Google Shape;874;p1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77100" y="422050"/>
            <a:ext cx="6189800" cy="42994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A02E33"/>
        </a:solidFill>
        <a:effectLst/>
      </p:bgPr>
    </p:bg>
    <p:spTree>
      <p:nvGrpSpPr>
        <p:cNvPr id="1" name="Shape 878"/>
        <p:cNvGrpSpPr/>
        <p:nvPr/>
      </p:nvGrpSpPr>
      <p:grpSpPr>
        <a:xfrm>
          <a:off x="0" y="0"/>
          <a:ext cx="0" cy="0"/>
          <a:chOff x="0" y="0"/>
          <a:chExt cx="0" cy="0"/>
        </a:xfrm>
      </p:grpSpPr>
      <p:sp>
        <p:nvSpPr>
          <p:cNvPr id="879" name="Google Shape;879;p138"/>
          <p:cNvSpPr/>
          <p:nvPr/>
        </p:nvSpPr>
        <p:spPr>
          <a:xfrm>
            <a:off x="138000" y="114950"/>
            <a:ext cx="8868000" cy="4913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pic>
        <p:nvPicPr>
          <p:cNvPr id="880" name="Google Shape;880;p138"/>
          <p:cNvPicPr preferRelativeResize="0"/>
          <p:nvPr/>
        </p:nvPicPr>
        <p:blipFill>
          <a:blip r:embed="rId3" cstate="email">
            <a:alphaModFix amt="20000"/>
            <a:extLst>
              <a:ext uri="{28A0092B-C50C-407E-A947-70E740481C1C}">
                <a14:useLocalDpi xmlns:a14="http://schemas.microsoft.com/office/drawing/2010/main"/>
              </a:ext>
            </a:extLst>
          </a:blip>
          <a:stretch>
            <a:fillRect/>
          </a:stretch>
        </p:blipFill>
        <p:spPr>
          <a:xfrm>
            <a:off x="1477100" y="422050"/>
            <a:ext cx="6189800" cy="4299401"/>
          </a:xfrm>
          <a:prstGeom prst="rect">
            <a:avLst/>
          </a:prstGeom>
          <a:noFill/>
          <a:ln>
            <a:noFill/>
          </a:ln>
        </p:spPr>
      </p:pic>
      <p:pic>
        <p:nvPicPr>
          <p:cNvPr id="881" name="Google Shape;881;p1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9000" y="1256303"/>
            <a:ext cx="7666000" cy="796500"/>
          </a:xfrm>
          <a:prstGeom prst="rect">
            <a:avLst/>
          </a:prstGeom>
          <a:noFill/>
          <a:ln w="38100" cap="flat" cmpd="sng">
            <a:solidFill>
              <a:srgbClr val="A02E33"/>
            </a:solidFill>
            <a:prstDash val="solid"/>
            <a:round/>
            <a:headEnd type="none" w="sm" len="sm"/>
            <a:tailEnd type="none" w="sm" len="sm"/>
          </a:ln>
          <a:effectLst>
            <a:outerShdw blurRad="57150" dist="19050" dir="5400000" algn="bl" rotWithShape="0">
              <a:srgbClr val="000000">
                <a:alpha val="50000"/>
              </a:srgbClr>
            </a:outerShdw>
          </a:effectLst>
        </p:spPr>
      </p:pic>
      <p:pic>
        <p:nvPicPr>
          <p:cNvPr id="882" name="Google Shape;882;p13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6688963">
            <a:off x="4714631" y="1748300"/>
            <a:ext cx="1107502" cy="1783249"/>
          </a:xfrm>
          <a:prstGeom prst="rect">
            <a:avLst/>
          </a:prstGeom>
          <a:noFill/>
          <a:ln>
            <a:noFill/>
          </a:ln>
        </p:spPr>
      </p:pic>
      <p:sp>
        <p:nvSpPr>
          <p:cNvPr id="883" name="Google Shape;883;p138"/>
          <p:cNvSpPr txBox="1"/>
          <p:nvPr/>
        </p:nvSpPr>
        <p:spPr>
          <a:xfrm rot="246555">
            <a:off x="4546332" y="3133699"/>
            <a:ext cx="1657862" cy="738776"/>
          </a:xfrm>
          <a:prstGeom prst="rect">
            <a:avLst/>
          </a:prstGeom>
          <a:solidFill>
            <a:srgbClr val="70AD47"/>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1200" b="1">
                <a:solidFill>
                  <a:srgbClr val="FFFFFF"/>
                </a:solidFill>
                <a:latin typeface="Montserrat"/>
                <a:ea typeface="Montserrat"/>
                <a:cs typeface="Montserrat"/>
                <a:sym typeface="Montserrat"/>
              </a:rPr>
              <a:t>TAUX D’APPLICATION</a:t>
            </a:r>
            <a:endParaRPr sz="12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fr" sz="1200" b="1">
                <a:solidFill>
                  <a:srgbClr val="FFFFFF"/>
                </a:solidFill>
                <a:latin typeface="Montserrat"/>
                <a:ea typeface="Montserrat"/>
                <a:cs typeface="Montserrat"/>
                <a:sym typeface="Montserrat"/>
              </a:rPr>
              <a:t>x 2.5</a:t>
            </a:r>
            <a:endParaRPr sz="2200" b="1">
              <a:solidFill>
                <a:srgbClr val="FFFFFF"/>
              </a:solidFill>
              <a:latin typeface="Montserrat"/>
              <a:ea typeface="Montserrat"/>
              <a:cs typeface="Montserrat"/>
              <a:sym typeface="Montserrat"/>
            </a:endParaRPr>
          </a:p>
        </p:txBody>
      </p:sp>
      <p:sp>
        <p:nvSpPr>
          <p:cNvPr id="884" name="Google Shape;884;p138"/>
          <p:cNvSpPr/>
          <p:nvPr/>
        </p:nvSpPr>
        <p:spPr>
          <a:xfrm>
            <a:off x="3047000" y="1418845"/>
            <a:ext cx="607500" cy="254700"/>
          </a:xfrm>
          <a:prstGeom prst="roundRect">
            <a:avLst>
              <a:gd name="adj" fmla="val 16667"/>
            </a:avLst>
          </a:prstGeom>
          <a:noFill/>
          <a:ln w="38100" cap="flat" cmpd="sng">
            <a:solidFill>
              <a:srgbClr val="70AD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885" name="Google Shape;885;p138"/>
          <p:cNvSpPr/>
          <p:nvPr/>
        </p:nvSpPr>
        <p:spPr>
          <a:xfrm>
            <a:off x="7059400" y="1798105"/>
            <a:ext cx="607500" cy="254700"/>
          </a:xfrm>
          <a:prstGeom prst="roundRect">
            <a:avLst>
              <a:gd name="adj" fmla="val 16667"/>
            </a:avLst>
          </a:prstGeom>
          <a:noFill/>
          <a:ln w="38100" cap="flat" cmpd="sng">
            <a:solidFill>
              <a:srgbClr val="70AD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A02E33"/>
        </a:solidFill>
        <a:effectLst/>
      </p:bgPr>
    </p:bg>
    <p:spTree>
      <p:nvGrpSpPr>
        <p:cNvPr id="1" name="Shape 889"/>
        <p:cNvGrpSpPr/>
        <p:nvPr/>
      </p:nvGrpSpPr>
      <p:grpSpPr>
        <a:xfrm>
          <a:off x="0" y="0"/>
          <a:ext cx="0" cy="0"/>
          <a:chOff x="0" y="0"/>
          <a:chExt cx="0" cy="0"/>
        </a:xfrm>
      </p:grpSpPr>
      <p:sp>
        <p:nvSpPr>
          <p:cNvPr id="890" name="Google Shape;890;p139"/>
          <p:cNvSpPr/>
          <p:nvPr/>
        </p:nvSpPr>
        <p:spPr>
          <a:xfrm>
            <a:off x="138000" y="114950"/>
            <a:ext cx="8868000" cy="4913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pic>
        <p:nvPicPr>
          <p:cNvPr id="891" name="Google Shape;891;p139"/>
          <p:cNvPicPr preferRelativeResize="0"/>
          <p:nvPr/>
        </p:nvPicPr>
        <p:blipFill>
          <a:blip r:embed="rId3" cstate="email">
            <a:alphaModFix amt="20000"/>
            <a:extLst>
              <a:ext uri="{28A0092B-C50C-407E-A947-70E740481C1C}">
                <a14:useLocalDpi xmlns:a14="http://schemas.microsoft.com/office/drawing/2010/main"/>
              </a:ext>
            </a:extLst>
          </a:blip>
          <a:stretch>
            <a:fillRect/>
          </a:stretch>
        </p:blipFill>
        <p:spPr>
          <a:xfrm>
            <a:off x="1477100" y="422050"/>
            <a:ext cx="6189800" cy="4299401"/>
          </a:xfrm>
          <a:prstGeom prst="rect">
            <a:avLst/>
          </a:prstGeom>
          <a:noFill/>
          <a:ln>
            <a:noFill/>
          </a:ln>
        </p:spPr>
      </p:pic>
      <p:pic>
        <p:nvPicPr>
          <p:cNvPr id="892" name="Google Shape;892;p13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9000" y="1256303"/>
            <a:ext cx="7666000" cy="796500"/>
          </a:xfrm>
          <a:prstGeom prst="rect">
            <a:avLst/>
          </a:prstGeom>
          <a:noFill/>
          <a:ln>
            <a:noFill/>
          </a:ln>
        </p:spPr>
      </p:pic>
      <p:pic>
        <p:nvPicPr>
          <p:cNvPr id="893" name="Google Shape;893;p13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39000" y="2311928"/>
            <a:ext cx="7666000" cy="796500"/>
          </a:xfrm>
          <a:prstGeom prst="rect">
            <a:avLst/>
          </a:prstGeom>
          <a:noFill/>
          <a:ln w="38100" cap="flat" cmpd="sng">
            <a:solidFill>
              <a:srgbClr val="A02E33"/>
            </a:solidFill>
            <a:prstDash val="solid"/>
            <a:round/>
            <a:headEnd type="none" w="sm" len="sm"/>
            <a:tailEnd type="none" w="sm" len="sm"/>
          </a:ln>
          <a:effectLst>
            <a:outerShdw blurRad="57150" dist="19050" dir="5400000" algn="bl" rotWithShape="0">
              <a:srgbClr val="000000">
                <a:alpha val="50000"/>
              </a:srgbClr>
            </a:outerShdw>
          </a:effectLst>
        </p:spPr>
      </p:pic>
      <p:pic>
        <p:nvPicPr>
          <p:cNvPr id="894" name="Google Shape;894;p13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6688963">
            <a:off x="5050731" y="2803909"/>
            <a:ext cx="1107502" cy="1783249"/>
          </a:xfrm>
          <a:prstGeom prst="rect">
            <a:avLst/>
          </a:prstGeom>
          <a:noFill/>
          <a:ln>
            <a:noFill/>
          </a:ln>
        </p:spPr>
      </p:pic>
      <p:sp>
        <p:nvSpPr>
          <p:cNvPr id="895" name="Google Shape;895;p139"/>
          <p:cNvSpPr txBox="1"/>
          <p:nvPr/>
        </p:nvSpPr>
        <p:spPr>
          <a:xfrm rot="246555">
            <a:off x="4889182" y="4189556"/>
            <a:ext cx="1657862" cy="554082"/>
          </a:xfrm>
          <a:prstGeom prst="rect">
            <a:avLst/>
          </a:prstGeom>
          <a:solidFill>
            <a:srgbClr val="70AD47"/>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1200" b="1">
                <a:solidFill>
                  <a:srgbClr val="FFFFFF"/>
                </a:solidFill>
                <a:latin typeface="Montserrat"/>
                <a:ea typeface="Montserrat"/>
                <a:cs typeface="Montserrat"/>
                <a:sym typeface="Montserrat"/>
              </a:rPr>
              <a:t>TAUX DE CEE</a:t>
            </a:r>
            <a:endParaRPr sz="12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fr" sz="1200" b="1">
                <a:solidFill>
                  <a:srgbClr val="FFFFFF"/>
                </a:solidFill>
                <a:latin typeface="Montserrat"/>
                <a:ea typeface="Montserrat"/>
                <a:cs typeface="Montserrat"/>
                <a:sym typeface="Montserrat"/>
              </a:rPr>
              <a:t>x 4.5</a:t>
            </a:r>
            <a:endParaRPr sz="2200" b="1">
              <a:solidFill>
                <a:srgbClr val="FFFFFF"/>
              </a:solidFill>
              <a:latin typeface="Montserrat"/>
              <a:ea typeface="Montserrat"/>
              <a:cs typeface="Montserrat"/>
              <a:sym typeface="Montserrat"/>
            </a:endParaRPr>
          </a:p>
        </p:txBody>
      </p:sp>
      <p:sp>
        <p:nvSpPr>
          <p:cNvPr id="896" name="Google Shape;896;p139"/>
          <p:cNvSpPr/>
          <p:nvPr/>
        </p:nvSpPr>
        <p:spPr>
          <a:xfrm>
            <a:off x="3047000" y="2494615"/>
            <a:ext cx="607500" cy="254700"/>
          </a:xfrm>
          <a:prstGeom prst="roundRect">
            <a:avLst>
              <a:gd name="adj" fmla="val 16667"/>
            </a:avLst>
          </a:prstGeom>
          <a:noFill/>
          <a:ln w="38100" cap="flat" cmpd="sng">
            <a:solidFill>
              <a:srgbClr val="70AD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897" name="Google Shape;897;p139"/>
          <p:cNvSpPr/>
          <p:nvPr/>
        </p:nvSpPr>
        <p:spPr>
          <a:xfrm>
            <a:off x="7059400" y="2853715"/>
            <a:ext cx="607500" cy="254700"/>
          </a:xfrm>
          <a:prstGeom prst="roundRect">
            <a:avLst>
              <a:gd name="adj" fmla="val 16667"/>
            </a:avLst>
          </a:prstGeom>
          <a:noFill/>
          <a:ln w="38100" cap="flat" cmpd="sng">
            <a:solidFill>
              <a:srgbClr val="70AD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A02E33"/>
        </a:solidFill>
        <a:effectLst/>
      </p:bgPr>
    </p:bg>
    <p:spTree>
      <p:nvGrpSpPr>
        <p:cNvPr id="1" name="Shape 901"/>
        <p:cNvGrpSpPr/>
        <p:nvPr/>
      </p:nvGrpSpPr>
      <p:grpSpPr>
        <a:xfrm>
          <a:off x="0" y="0"/>
          <a:ext cx="0" cy="0"/>
          <a:chOff x="0" y="0"/>
          <a:chExt cx="0" cy="0"/>
        </a:xfrm>
      </p:grpSpPr>
      <p:sp>
        <p:nvSpPr>
          <p:cNvPr id="902" name="Google Shape;902;p140"/>
          <p:cNvSpPr/>
          <p:nvPr/>
        </p:nvSpPr>
        <p:spPr>
          <a:xfrm>
            <a:off x="138000" y="114950"/>
            <a:ext cx="8868000" cy="4913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pic>
        <p:nvPicPr>
          <p:cNvPr id="903" name="Google Shape;903;p140"/>
          <p:cNvPicPr preferRelativeResize="0"/>
          <p:nvPr/>
        </p:nvPicPr>
        <p:blipFill>
          <a:blip r:embed="rId3" cstate="email">
            <a:alphaModFix amt="20000"/>
            <a:extLst>
              <a:ext uri="{28A0092B-C50C-407E-A947-70E740481C1C}">
                <a14:useLocalDpi xmlns:a14="http://schemas.microsoft.com/office/drawing/2010/main"/>
              </a:ext>
            </a:extLst>
          </a:blip>
          <a:stretch>
            <a:fillRect/>
          </a:stretch>
        </p:blipFill>
        <p:spPr>
          <a:xfrm>
            <a:off x="1477100" y="422050"/>
            <a:ext cx="6189800" cy="4299401"/>
          </a:xfrm>
          <a:prstGeom prst="rect">
            <a:avLst/>
          </a:prstGeom>
          <a:noFill/>
          <a:ln>
            <a:noFill/>
          </a:ln>
        </p:spPr>
      </p:pic>
      <p:pic>
        <p:nvPicPr>
          <p:cNvPr id="904" name="Google Shape;904;p14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9000" y="1256303"/>
            <a:ext cx="7666000" cy="796500"/>
          </a:xfrm>
          <a:prstGeom prst="rect">
            <a:avLst/>
          </a:prstGeom>
          <a:noFill/>
          <a:ln>
            <a:noFill/>
          </a:ln>
        </p:spPr>
      </p:pic>
      <p:pic>
        <p:nvPicPr>
          <p:cNvPr id="905" name="Google Shape;905;p14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39000" y="2311928"/>
            <a:ext cx="7666000" cy="796500"/>
          </a:xfrm>
          <a:prstGeom prst="rect">
            <a:avLst/>
          </a:prstGeom>
          <a:noFill/>
          <a:ln>
            <a:noFill/>
          </a:ln>
        </p:spPr>
      </p:pic>
      <p:pic>
        <p:nvPicPr>
          <p:cNvPr id="906" name="Google Shape;906;p14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39000" y="3432278"/>
            <a:ext cx="7666000" cy="574800"/>
          </a:xfrm>
          <a:prstGeom prst="rect">
            <a:avLst/>
          </a:prstGeom>
          <a:noFill/>
          <a:ln w="38100" cap="flat" cmpd="sng">
            <a:solidFill>
              <a:srgbClr val="A02E33"/>
            </a:solidFill>
            <a:prstDash val="solid"/>
            <a:round/>
            <a:headEnd type="none" w="sm" len="sm"/>
            <a:tailEnd type="none" w="sm" len="sm"/>
          </a:ln>
          <a:effectLst>
            <a:outerShdw blurRad="57150" dist="19050" dir="5400000" algn="bl" rotWithShape="0">
              <a:srgbClr val="000000">
                <a:alpha val="50000"/>
              </a:srgbClr>
            </a:outerShdw>
          </a:effectLst>
        </p:spPr>
      </p:pic>
      <p:pic>
        <p:nvPicPr>
          <p:cNvPr id="907" name="Google Shape;907;p14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6688963">
            <a:off x="4133231" y="3464584"/>
            <a:ext cx="1107502" cy="1783249"/>
          </a:xfrm>
          <a:prstGeom prst="rect">
            <a:avLst/>
          </a:prstGeom>
          <a:noFill/>
          <a:ln>
            <a:noFill/>
          </a:ln>
        </p:spPr>
      </p:pic>
      <p:sp>
        <p:nvSpPr>
          <p:cNvPr id="908" name="Google Shape;908;p140"/>
          <p:cNvSpPr/>
          <p:nvPr/>
        </p:nvSpPr>
        <p:spPr>
          <a:xfrm>
            <a:off x="3087425" y="3415889"/>
            <a:ext cx="607500" cy="632100"/>
          </a:xfrm>
          <a:prstGeom prst="roundRect">
            <a:avLst>
              <a:gd name="adj" fmla="val 16667"/>
            </a:avLst>
          </a:prstGeom>
          <a:noFill/>
          <a:ln w="38100" cap="flat" cmpd="sng">
            <a:solidFill>
              <a:srgbClr val="70AD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909" name="Google Shape;909;p140"/>
          <p:cNvSpPr/>
          <p:nvPr/>
        </p:nvSpPr>
        <p:spPr>
          <a:xfrm>
            <a:off x="5719450" y="3415888"/>
            <a:ext cx="607500" cy="632100"/>
          </a:xfrm>
          <a:prstGeom prst="roundRect">
            <a:avLst>
              <a:gd name="adj" fmla="val 16667"/>
            </a:avLst>
          </a:prstGeom>
          <a:noFill/>
          <a:ln w="38100" cap="flat" cmpd="sng">
            <a:solidFill>
              <a:srgbClr val="70AD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41"/>
          <p:cNvSpPr txBox="1"/>
          <p:nvPr/>
        </p:nvSpPr>
        <p:spPr>
          <a:xfrm>
            <a:off x="2416575" y="1643275"/>
            <a:ext cx="4655100" cy="187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ROUEN</a:t>
            </a:r>
            <a:endParaRPr/>
          </a:p>
        </p:txBody>
      </p:sp>
      <p:pic>
        <p:nvPicPr>
          <p:cNvPr id="915" name="Google Shape;915;p141" title="Capture d’écran 2025-12-17 à 14.40.5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49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14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21" name="Google Shape;921;p14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2400" y="102943"/>
            <a:ext cx="3053275" cy="5729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14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27" name="Google Shape;927;p14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5700" y="1438125"/>
            <a:ext cx="2514874" cy="2267251"/>
          </a:xfrm>
          <a:prstGeom prst="rect">
            <a:avLst/>
          </a:prstGeom>
          <a:noFill/>
          <a:ln w="38100" cap="flat" cmpd="sng">
            <a:solidFill>
              <a:srgbClr val="EF2B2D"/>
            </a:solidFill>
            <a:prstDash val="solid"/>
            <a:round/>
            <a:headEnd type="none" w="sm" len="sm"/>
            <a:tailEnd type="none" w="sm" len="sm"/>
          </a:ln>
          <a:effectLst>
            <a:outerShdw blurRad="57150" dist="161925" dir="4020000" algn="bl" rotWithShape="0">
              <a:srgbClr val="000000">
                <a:alpha val="77000"/>
              </a:srgbClr>
            </a:outerShdw>
          </a:effectLst>
        </p:spPr>
      </p:pic>
      <p:pic>
        <p:nvPicPr>
          <p:cNvPr id="928" name="Google Shape;928;p14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50077" y="1438125"/>
            <a:ext cx="2514874" cy="2267251"/>
          </a:xfrm>
          <a:prstGeom prst="rect">
            <a:avLst/>
          </a:prstGeom>
          <a:noFill/>
          <a:ln w="38100" cap="flat" cmpd="sng">
            <a:solidFill>
              <a:srgbClr val="EF2B2D"/>
            </a:solidFill>
            <a:prstDash val="solid"/>
            <a:round/>
            <a:headEnd type="none" w="sm" len="sm"/>
            <a:tailEnd type="none" w="sm" len="sm"/>
          </a:ln>
          <a:effectLst>
            <a:outerShdw blurRad="57150" dist="161925" dir="4020000" algn="bl" rotWithShape="0">
              <a:srgbClr val="000000">
                <a:alpha val="77000"/>
              </a:srgbClr>
            </a:outerShdw>
          </a:effectLst>
        </p:spPr>
      </p:pic>
      <p:pic>
        <p:nvPicPr>
          <p:cNvPr id="929" name="Google Shape;929;p14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964443" y="1438125"/>
            <a:ext cx="3043858" cy="2267249"/>
          </a:xfrm>
          <a:prstGeom prst="rect">
            <a:avLst/>
          </a:prstGeom>
          <a:noFill/>
          <a:ln w="38100" cap="flat" cmpd="sng">
            <a:solidFill>
              <a:srgbClr val="EF2B2D"/>
            </a:solidFill>
            <a:prstDash val="solid"/>
            <a:round/>
            <a:headEnd type="none" w="sm" len="sm"/>
            <a:tailEnd type="none" w="sm" len="sm"/>
          </a:ln>
          <a:effectLst>
            <a:outerShdw blurRad="57150" dist="161925" dir="4020000" algn="bl" rotWithShape="0">
              <a:srgbClr val="000000">
                <a:alpha val="77000"/>
              </a:srgbClr>
            </a:outerShdw>
          </a:effectLst>
        </p:spPr>
      </p:pic>
      <p:pic>
        <p:nvPicPr>
          <p:cNvPr id="930" name="Google Shape;930;p143"/>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52400" y="102943"/>
            <a:ext cx="3053275" cy="5729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p14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36" name="Google Shape;936;p14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4888" y="965600"/>
            <a:ext cx="2304850" cy="3212276"/>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937" name="Google Shape;937;p14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685838" y="965614"/>
            <a:ext cx="4683287" cy="3212276"/>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938" name="Google Shape;938;p14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395583" y="4617000"/>
            <a:ext cx="638976" cy="410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8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482" name="Google Shape;482;p82"/>
          <p:cNvSpPr txBox="1"/>
          <p:nvPr/>
        </p:nvSpPr>
        <p:spPr>
          <a:xfrm rot="-362454">
            <a:off x="6198764" y="2140833"/>
            <a:ext cx="1889995" cy="861812"/>
          </a:xfrm>
          <a:prstGeom prst="rect">
            <a:avLst/>
          </a:pr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fr" sz="2200" b="1">
                <a:solidFill>
                  <a:schemeClr val="lt1"/>
                </a:solidFill>
                <a:latin typeface="Raleway"/>
                <a:ea typeface="Raleway"/>
                <a:cs typeface="Raleway"/>
                <a:sym typeface="Raleway"/>
              </a:rPr>
              <a:t>CPC &gt; 2</a:t>
            </a:r>
            <a:endParaRPr sz="2200" b="1">
              <a:solidFill>
                <a:schemeClr val="lt1"/>
              </a:solidFill>
              <a:latin typeface="Raleway"/>
              <a:ea typeface="Raleway"/>
              <a:cs typeface="Raleway"/>
              <a:sym typeface="Raleway"/>
            </a:endParaRPr>
          </a:p>
          <a:p>
            <a:pPr marL="0" lvl="0" indent="0" algn="ctr" rtl="0">
              <a:spcBef>
                <a:spcPts val="0"/>
              </a:spcBef>
              <a:spcAft>
                <a:spcPts val="0"/>
              </a:spcAft>
              <a:buNone/>
            </a:pPr>
            <a:r>
              <a:rPr lang="fr" sz="2200" b="1">
                <a:solidFill>
                  <a:schemeClr val="lt1"/>
                </a:solidFill>
                <a:latin typeface="Raleway"/>
                <a:ea typeface="Raleway"/>
                <a:cs typeface="Raleway"/>
                <a:sym typeface="Raleway"/>
              </a:rPr>
              <a:t>50 %</a:t>
            </a:r>
            <a:endParaRPr sz="2200" b="1">
              <a:solidFill>
                <a:schemeClr val="lt1"/>
              </a:solidFill>
              <a:latin typeface="Raleway"/>
              <a:ea typeface="Raleway"/>
              <a:cs typeface="Raleway"/>
              <a:sym typeface="Raleway"/>
            </a:endParaRPr>
          </a:p>
        </p:txBody>
      </p:sp>
      <p:sp>
        <p:nvSpPr>
          <p:cNvPr id="483" name="Google Shape;483;p82"/>
          <p:cNvSpPr txBox="1"/>
          <p:nvPr/>
        </p:nvSpPr>
        <p:spPr>
          <a:xfrm>
            <a:off x="1649400" y="4731900"/>
            <a:ext cx="7494600" cy="411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800">
                <a:solidFill>
                  <a:srgbClr val="595959"/>
                </a:solidFill>
                <a:latin typeface="Raleway"/>
                <a:ea typeface="Raleway"/>
                <a:cs typeface="Raleway"/>
                <a:sym typeface="Raleway"/>
              </a:rPr>
              <a:t>Greif R, Lauridsen KG, Djärv T et al. European Resuscitation Council Guidelines 2025 Executive Summary. Resuscitation. 2025 Oct;215 Suppl 1:110770.</a:t>
            </a:r>
            <a:endParaRPr sz="800">
              <a:solidFill>
                <a:srgbClr val="595959"/>
              </a:solidFill>
              <a:latin typeface="Raleway"/>
              <a:ea typeface="Raleway"/>
              <a:cs typeface="Raleway"/>
              <a:sym typeface="Raleway"/>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2"/>
        <p:cNvGrpSpPr/>
        <p:nvPr/>
      </p:nvGrpSpPr>
      <p:grpSpPr>
        <a:xfrm>
          <a:off x="0" y="0"/>
          <a:ext cx="0" cy="0"/>
          <a:chOff x="0" y="0"/>
          <a:chExt cx="0" cy="0"/>
        </a:xfrm>
      </p:grpSpPr>
      <p:pic>
        <p:nvPicPr>
          <p:cNvPr id="943" name="Google Shape;943;p1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2943800" cy="1539973"/>
          </a:xfrm>
          <a:prstGeom prst="rect">
            <a:avLst/>
          </a:prstGeom>
          <a:noFill/>
          <a:ln>
            <a:noFill/>
          </a:ln>
        </p:spPr>
      </p:pic>
      <p:pic>
        <p:nvPicPr>
          <p:cNvPr id="944" name="Google Shape;944;p14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1539851"/>
            <a:ext cx="2943800" cy="3603649"/>
          </a:xfrm>
          <a:prstGeom prst="rect">
            <a:avLst/>
          </a:prstGeom>
          <a:noFill/>
          <a:ln>
            <a:noFill/>
          </a:ln>
        </p:spPr>
      </p:pic>
      <p:pic>
        <p:nvPicPr>
          <p:cNvPr id="945" name="Google Shape;945;p14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096207" y="736033"/>
            <a:ext cx="5895400" cy="2045854"/>
          </a:xfrm>
          <a:prstGeom prst="rect">
            <a:avLst/>
          </a:prstGeom>
          <a:noFill/>
          <a:ln>
            <a:noFill/>
          </a:ln>
        </p:spPr>
      </p:pic>
      <p:sp>
        <p:nvSpPr>
          <p:cNvPr id="946" name="Google Shape;946;p145"/>
          <p:cNvSpPr/>
          <p:nvPr/>
        </p:nvSpPr>
        <p:spPr>
          <a:xfrm>
            <a:off x="7390375" y="1455800"/>
            <a:ext cx="814800" cy="1326000"/>
          </a:xfrm>
          <a:prstGeom prst="roundRect">
            <a:avLst>
              <a:gd name="adj" fmla="val 16667"/>
            </a:avLst>
          </a:prstGeom>
          <a:noFill/>
          <a:ln w="38100" cap="flat" cmpd="sng">
            <a:solidFill>
              <a:srgbClr val="E658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7" name="Google Shape;947;p145"/>
          <p:cNvSpPr/>
          <p:nvPr/>
        </p:nvSpPr>
        <p:spPr>
          <a:xfrm rot="5400000">
            <a:off x="946275" y="3043975"/>
            <a:ext cx="1060200" cy="2895600"/>
          </a:xfrm>
          <a:prstGeom prst="roundRect">
            <a:avLst>
              <a:gd name="adj" fmla="val 16667"/>
            </a:avLst>
          </a:prstGeom>
          <a:noFill/>
          <a:ln w="38100" cap="flat" cmpd="sng">
            <a:solidFill>
              <a:srgbClr val="E658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48" name="Google Shape;948;p145"/>
          <p:cNvPicPr preferRelativeResize="0"/>
          <p:nvPr/>
        </p:nvPicPr>
        <p:blipFill>
          <a:blip r:embed="rId6">
            <a:alphaModFix/>
          </a:blip>
          <a:stretch>
            <a:fillRect/>
          </a:stretch>
        </p:blipFill>
        <p:spPr>
          <a:xfrm>
            <a:off x="4173988" y="2876525"/>
            <a:ext cx="3739823" cy="2076625"/>
          </a:xfrm>
          <a:prstGeom prst="rect">
            <a:avLst/>
          </a:prstGeom>
          <a:noFill/>
          <a:ln>
            <a:noFill/>
          </a:ln>
        </p:spPr>
      </p:pic>
      <p:sp>
        <p:nvSpPr>
          <p:cNvPr id="949" name="Google Shape;949;p145"/>
          <p:cNvSpPr/>
          <p:nvPr/>
        </p:nvSpPr>
        <p:spPr>
          <a:xfrm rot="371962">
            <a:off x="2636492" y="209722"/>
            <a:ext cx="1914093" cy="500621"/>
          </a:xfrm>
          <a:prstGeom prst="rect">
            <a:avLst/>
          </a:prstGeom>
          <a:solidFill>
            <a:srgbClr val="E0666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lt1"/>
                </a:solidFill>
                <a:latin typeface="Montserrat"/>
                <a:ea typeface="Montserrat"/>
                <a:cs typeface="Montserrat"/>
                <a:sym typeface="Montserrat"/>
              </a:rPr>
              <a:t>TV / FV RÉFRACTAIRE</a:t>
            </a:r>
            <a:endParaRPr sz="12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fr" sz="1200" b="1">
                <a:solidFill>
                  <a:schemeClr val="lt1"/>
                </a:solidFill>
                <a:latin typeface="Montserrat"/>
                <a:ea typeface="Montserrat"/>
                <a:cs typeface="Montserrat"/>
                <a:sym typeface="Montserrat"/>
              </a:rPr>
              <a:t>(&gt; 3 CEE) </a:t>
            </a:r>
            <a:endParaRPr sz="1200" b="1">
              <a:solidFill>
                <a:schemeClr val="lt1"/>
              </a:solidFill>
              <a:latin typeface="Montserrat"/>
              <a:ea typeface="Montserrat"/>
              <a:cs typeface="Montserrat"/>
              <a:sym typeface="Montserrat"/>
            </a:endParaRPr>
          </a:p>
        </p:txBody>
      </p:sp>
      <p:sp>
        <p:nvSpPr>
          <p:cNvPr id="950" name="Google Shape;950;p145"/>
          <p:cNvSpPr/>
          <p:nvPr/>
        </p:nvSpPr>
        <p:spPr>
          <a:xfrm>
            <a:off x="6816400" y="3551750"/>
            <a:ext cx="814800" cy="1326000"/>
          </a:xfrm>
          <a:prstGeom prst="roundRect">
            <a:avLst>
              <a:gd name="adj" fmla="val 16667"/>
            </a:avLst>
          </a:prstGeom>
          <a:noFill/>
          <a:ln w="38100" cap="flat" cmpd="sng">
            <a:solidFill>
              <a:srgbClr val="E658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4"/>
        <p:cNvGrpSpPr/>
        <p:nvPr/>
      </p:nvGrpSpPr>
      <p:grpSpPr>
        <a:xfrm>
          <a:off x="0" y="0"/>
          <a:ext cx="0" cy="0"/>
          <a:chOff x="0" y="0"/>
          <a:chExt cx="0" cy="0"/>
        </a:xfrm>
      </p:grpSpPr>
      <p:pic>
        <p:nvPicPr>
          <p:cNvPr id="955" name="Google Shape;955;p1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2943800" cy="1539973"/>
          </a:xfrm>
          <a:prstGeom prst="rect">
            <a:avLst/>
          </a:prstGeom>
          <a:noFill/>
          <a:ln>
            <a:noFill/>
          </a:ln>
        </p:spPr>
      </p:pic>
      <p:pic>
        <p:nvPicPr>
          <p:cNvPr id="956" name="Google Shape;956;p14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1539851"/>
            <a:ext cx="2943800" cy="3603649"/>
          </a:xfrm>
          <a:prstGeom prst="rect">
            <a:avLst/>
          </a:prstGeom>
          <a:noFill/>
          <a:ln>
            <a:noFill/>
          </a:ln>
        </p:spPr>
      </p:pic>
      <p:pic>
        <p:nvPicPr>
          <p:cNvPr id="957" name="Google Shape;957;p14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096207" y="736033"/>
            <a:ext cx="5895400" cy="2045854"/>
          </a:xfrm>
          <a:prstGeom prst="rect">
            <a:avLst/>
          </a:prstGeom>
          <a:noFill/>
          <a:ln>
            <a:noFill/>
          </a:ln>
        </p:spPr>
      </p:pic>
      <p:pic>
        <p:nvPicPr>
          <p:cNvPr id="958" name="Google Shape;958;p146"/>
          <p:cNvPicPr preferRelativeResize="0"/>
          <p:nvPr/>
        </p:nvPicPr>
        <p:blipFill>
          <a:blip r:embed="rId6">
            <a:alphaModFix/>
          </a:blip>
          <a:stretch>
            <a:fillRect/>
          </a:stretch>
        </p:blipFill>
        <p:spPr>
          <a:xfrm>
            <a:off x="4173988" y="2876525"/>
            <a:ext cx="3739823" cy="2076625"/>
          </a:xfrm>
          <a:prstGeom prst="rect">
            <a:avLst/>
          </a:prstGeom>
          <a:noFill/>
          <a:ln>
            <a:noFill/>
          </a:ln>
        </p:spPr>
      </p:pic>
      <p:sp>
        <p:nvSpPr>
          <p:cNvPr id="959" name="Google Shape;959;p146"/>
          <p:cNvSpPr txBox="1"/>
          <p:nvPr/>
        </p:nvSpPr>
        <p:spPr>
          <a:xfrm>
            <a:off x="311850" y="1950651"/>
            <a:ext cx="8520300" cy="13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5000" b="1">
                <a:solidFill>
                  <a:schemeClr val="lt1"/>
                </a:solidFill>
                <a:latin typeface="Raleway"/>
                <a:ea typeface="Raleway"/>
                <a:cs typeface="Raleway"/>
                <a:sym typeface="Raleway"/>
              </a:rPr>
              <a:t>?</a:t>
            </a:r>
            <a:endParaRPr sz="15000" b="1">
              <a:solidFill>
                <a:schemeClr val="lt1"/>
              </a:solidFill>
              <a:latin typeface="Raleway"/>
              <a:ea typeface="Raleway"/>
              <a:cs typeface="Raleway"/>
              <a:sym typeface="Raleway"/>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1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57475"/>
            <a:ext cx="2666149" cy="3986028"/>
          </a:xfrm>
          <a:prstGeom prst="rect">
            <a:avLst/>
          </a:prstGeom>
          <a:noFill/>
          <a:ln>
            <a:noFill/>
          </a:ln>
        </p:spPr>
      </p:pic>
      <p:pic>
        <p:nvPicPr>
          <p:cNvPr id="965" name="Google Shape;965;p1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295374" y="1265076"/>
            <a:ext cx="5848638" cy="3878436"/>
          </a:xfrm>
          <a:prstGeom prst="rect">
            <a:avLst/>
          </a:prstGeom>
          <a:noFill/>
          <a:ln>
            <a:noFill/>
          </a:ln>
        </p:spPr>
      </p:pic>
      <p:sp>
        <p:nvSpPr>
          <p:cNvPr id="966" name="Google Shape;966;p147"/>
          <p:cNvSpPr/>
          <p:nvPr/>
        </p:nvSpPr>
        <p:spPr>
          <a:xfrm>
            <a:off x="2830347" y="0"/>
            <a:ext cx="311400" cy="5143500"/>
          </a:xfrm>
          <a:prstGeom prst="rect">
            <a:avLst/>
          </a:prstGeom>
          <a:solidFill>
            <a:srgbClr val="D6B2A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967" name="Google Shape;967;p147"/>
          <p:cNvSpPr txBox="1"/>
          <p:nvPr/>
        </p:nvSpPr>
        <p:spPr>
          <a:xfrm rot="-213185">
            <a:off x="2547955" y="2031155"/>
            <a:ext cx="876184" cy="1081172"/>
          </a:xfrm>
          <a:prstGeom prst="rect">
            <a:avLst/>
          </a:prstGeom>
          <a:solidFill>
            <a:srgbClr val="990000"/>
          </a:solidFill>
          <a:ln w="28575" cap="flat" cmpd="sng">
            <a:solidFill>
              <a:schemeClr val="lt1"/>
            </a:solidFill>
            <a:prstDash val="solid"/>
            <a:round/>
            <a:headEnd type="none" w="sm" len="sm"/>
            <a:tailEnd type="none" w="sm" len="sm"/>
          </a:ln>
          <a:effectLst>
            <a:outerShdw blurRad="57150" dist="161925" dir="3960000" algn="bl" rotWithShape="0">
              <a:srgbClr val="000000">
                <a:alpha val="7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3700">
                <a:solidFill>
                  <a:schemeClr val="lt1"/>
                </a:solidFill>
                <a:latin typeface="Raleway"/>
                <a:ea typeface="Raleway"/>
                <a:cs typeface="Raleway"/>
                <a:sym typeface="Raleway"/>
              </a:rPr>
              <a:t>?</a:t>
            </a:r>
            <a:endParaRPr sz="3700" b="1">
              <a:solidFill>
                <a:schemeClr val="lt1"/>
              </a:solidFill>
              <a:latin typeface="Raleway"/>
              <a:ea typeface="Raleway"/>
              <a:cs typeface="Raleway"/>
              <a:sym typeface="Raleway"/>
            </a:endParaRPr>
          </a:p>
        </p:txBody>
      </p:sp>
      <p:pic>
        <p:nvPicPr>
          <p:cNvPr id="968" name="Google Shape;968;p14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473033">
            <a:off x="7000875" y="233366"/>
            <a:ext cx="1920874" cy="127334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pic>
        <p:nvPicPr>
          <p:cNvPr id="973" name="Google Shape;973;p1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Google Shape;978;p14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979" name="Google Shape;979;p149"/>
          <p:cNvPicPr preferRelativeResize="0"/>
          <p:nvPr/>
        </p:nvPicPr>
        <p:blipFill>
          <a:blip r:embed="rId4">
            <a:alphaModFix/>
          </a:blip>
          <a:stretch>
            <a:fillRect/>
          </a:stretch>
        </p:blipFill>
        <p:spPr>
          <a:xfrm>
            <a:off x="1965600" y="1332938"/>
            <a:ext cx="5124450" cy="3095625"/>
          </a:xfrm>
          <a:prstGeom prst="rect">
            <a:avLst/>
          </a:prstGeom>
          <a:noFill/>
          <a:ln>
            <a:noFill/>
          </a:ln>
          <a:effectLst>
            <a:outerShdw blurRad="57150" dist="19050" dir="5400000" algn="bl" rotWithShape="0">
              <a:srgbClr val="000000">
                <a:alpha val="50000"/>
              </a:srgbClr>
            </a:outerShdw>
          </a:effectLst>
        </p:spPr>
      </p:pic>
      <p:sp>
        <p:nvSpPr>
          <p:cNvPr id="980" name="Google Shape;980;p149"/>
          <p:cNvSpPr/>
          <p:nvPr/>
        </p:nvSpPr>
        <p:spPr>
          <a:xfrm>
            <a:off x="2626950" y="2111200"/>
            <a:ext cx="1688325" cy="1953350"/>
          </a:xfrm>
          <a:custGeom>
            <a:avLst/>
            <a:gdLst/>
            <a:ahLst/>
            <a:cxnLst/>
            <a:rect l="l" t="t" r="r" b="b"/>
            <a:pathLst>
              <a:path w="67533" h="78134" extrusionOk="0">
                <a:moveTo>
                  <a:pt x="66748" y="0"/>
                </a:moveTo>
                <a:lnTo>
                  <a:pt x="36515" y="8638"/>
                </a:lnTo>
                <a:lnTo>
                  <a:pt x="20417" y="28269"/>
                </a:lnTo>
                <a:lnTo>
                  <a:pt x="0" y="78134"/>
                </a:lnTo>
                <a:lnTo>
                  <a:pt x="67533" y="77349"/>
                </a:lnTo>
                <a:close/>
              </a:path>
            </a:pathLst>
          </a:custGeom>
          <a:solidFill>
            <a:srgbClr val="A02E33"/>
          </a:solidFill>
          <a:ln w="9525" cap="flat" cmpd="sng">
            <a:solidFill>
              <a:schemeClr val="dk2"/>
            </a:solidFill>
            <a:prstDash val="solid"/>
            <a:round/>
            <a:headEnd type="none" w="med" len="med"/>
            <a:tailEnd type="none" w="med" len="med"/>
          </a:ln>
        </p:spPr>
        <p:txBody>
          <a:bodyPr/>
          <a:lstStyle/>
          <a:p>
            <a:endParaRPr lang="fr-FR"/>
          </a:p>
        </p:txBody>
      </p:sp>
      <p:sp>
        <p:nvSpPr>
          <p:cNvPr id="981" name="Google Shape;981;p149"/>
          <p:cNvSpPr/>
          <p:nvPr/>
        </p:nvSpPr>
        <p:spPr>
          <a:xfrm rot="539">
            <a:off x="3614992" y="715079"/>
            <a:ext cx="1914000" cy="500700"/>
          </a:xfrm>
          <a:prstGeom prst="rect">
            <a:avLst/>
          </a:prstGeom>
          <a:solidFill>
            <a:srgbClr val="A02E3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lt1"/>
                </a:solidFill>
                <a:latin typeface="Montserrat"/>
                <a:ea typeface="Montserrat"/>
                <a:cs typeface="Montserrat"/>
                <a:sym typeface="Montserrat"/>
              </a:rPr>
              <a:t>50% FV RÉCIDIVENT…</a:t>
            </a:r>
            <a:endParaRPr sz="1200" b="1">
              <a:solidFill>
                <a:schemeClr val="lt1"/>
              </a:solidFill>
              <a:latin typeface="Montserrat"/>
              <a:ea typeface="Montserrat"/>
              <a:cs typeface="Montserrat"/>
              <a:sym typeface="Montserrat"/>
            </a:endParaRPr>
          </a:p>
        </p:txBody>
      </p:sp>
      <p:sp>
        <p:nvSpPr>
          <p:cNvPr id="982" name="Google Shape;982;p149"/>
          <p:cNvSpPr txBox="1"/>
          <p:nvPr/>
        </p:nvSpPr>
        <p:spPr>
          <a:xfrm>
            <a:off x="4090043" y="4428582"/>
            <a:ext cx="3000000" cy="3078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fr" sz="800">
                <a:solidFill>
                  <a:schemeClr val="dk1"/>
                </a:solidFill>
                <a:latin typeface="Montserrat"/>
                <a:ea typeface="Montserrat"/>
                <a:cs typeface="Montserrat"/>
                <a:sym typeface="Montserrat"/>
              </a:rPr>
              <a:t>10.1016/S0300-9572(03)00208-9</a:t>
            </a:r>
            <a:endParaRPr sz="800">
              <a:solidFill>
                <a:schemeClr val="dk1"/>
              </a:solidFill>
              <a:latin typeface="Montserrat"/>
              <a:ea typeface="Montserrat"/>
              <a:cs typeface="Montserrat"/>
              <a:sym typeface="Montserrat"/>
            </a:endParaRPr>
          </a:p>
        </p:txBody>
      </p:sp>
      <p:sp>
        <p:nvSpPr>
          <p:cNvPr id="983" name="Google Shape;983;p149"/>
          <p:cNvSpPr/>
          <p:nvPr/>
        </p:nvSpPr>
        <p:spPr>
          <a:xfrm rot="455">
            <a:off x="5799276" y="2630425"/>
            <a:ext cx="2265300" cy="500700"/>
          </a:xfrm>
          <a:prstGeom prst="rect">
            <a:avLst/>
          </a:prstGeom>
          <a:solidFill>
            <a:srgbClr val="55D1D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lt1"/>
                </a:solidFill>
                <a:latin typeface="Montserrat"/>
                <a:ea typeface="Montserrat"/>
                <a:cs typeface="Montserrat"/>
                <a:sym typeface="Montserrat"/>
              </a:rPr>
              <a:t>DONT 75% EN &lt; 120 S !</a:t>
            </a:r>
            <a:endParaRPr sz="1200" b="1">
              <a:solidFill>
                <a:schemeClr val="lt1"/>
              </a:solidFill>
              <a:latin typeface="Montserrat"/>
              <a:ea typeface="Montserrat"/>
              <a:cs typeface="Montserrat"/>
              <a:sym typeface="Montserra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15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989" name="Google Shape;989;p1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2513" y="593862"/>
            <a:ext cx="7038975" cy="3955775"/>
          </a:xfrm>
          <a:prstGeom prst="rect">
            <a:avLst/>
          </a:prstGeom>
          <a:noFill/>
          <a:ln>
            <a:noFill/>
          </a:ln>
          <a:effectLst>
            <a:outerShdw blurRad="57150" dist="19050" dir="5400000" algn="bl" rotWithShape="0">
              <a:srgbClr val="000000">
                <a:alpha val="50000"/>
              </a:srgbClr>
            </a:outerShdw>
          </a:effectLst>
        </p:spPr>
      </p:pic>
      <p:sp>
        <p:nvSpPr>
          <p:cNvPr id="990" name="Google Shape;990;p150"/>
          <p:cNvSpPr txBox="1"/>
          <p:nvPr/>
        </p:nvSpPr>
        <p:spPr>
          <a:xfrm>
            <a:off x="4027300" y="2262600"/>
            <a:ext cx="3798600" cy="61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latin typeface="Montserrat"/>
                <a:ea typeface="Montserrat"/>
                <a:cs typeface="Montserrat"/>
                <a:sym typeface="Montserrat"/>
              </a:rPr>
              <a:t>Quelle est la </a:t>
            </a:r>
            <a:r>
              <a:rPr lang="fr" b="1">
                <a:latin typeface="Montserrat"/>
                <a:ea typeface="Montserrat"/>
                <a:cs typeface="Montserrat"/>
                <a:sym typeface="Montserrat"/>
              </a:rPr>
              <a:t>FV</a:t>
            </a:r>
            <a:r>
              <a:rPr lang="fr">
                <a:latin typeface="Montserrat"/>
                <a:ea typeface="Montserrat"/>
                <a:cs typeface="Montserrat"/>
                <a:sym typeface="Montserrat"/>
              </a:rPr>
              <a:t> ?</a:t>
            </a:r>
            <a:endParaRPr b="1">
              <a:latin typeface="Montserrat"/>
              <a:ea typeface="Montserrat"/>
              <a:cs typeface="Montserrat"/>
              <a:sym typeface="Montserrat"/>
            </a:endParaRPr>
          </a:p>
        </p:txBody>
      </p:sp>
      <p:sp>
        <p:nvSpPr>
          <p:cNvPr id="991" name="Google Shape;991;p150"/>
          <p:cNvSpPr/>
          <p:nvPr/>
        </p:nvSpPr>
        <p:spPr>
          <a:xfrm rot="539">
            <a:off x="3614992" y="175229"/>
            <a:ext cx="1914000" cy="500700"/>
          </a:xfrm>
          <a:prstGeom prst="rect">
            <a:avLst/>
          </a:prstGeom>
          <a:solidFill>
            <a:srgbClr val="A02E3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lt1"/>
                </a:solidFill>
                <a:latin typeface="Montserrat"/>
                <a:ea typeface="Montserrat"/>
                <a:cs typeface="Montserrat"/>
                <a:sym typeface="Montserrat"/>
              </a:rPr>
              <a:t>EN PER-RCP</a:t>
            </a:r>
            <a:endParaRPr sz="1200" b="1">
              <a:solidFill>
                <a:schemeClr val="lt1"/>
              </a:solidFill>
              <a:latin typeface="Montserrat"/>
              <a:ea typeface="Montserrat"/>
              <a:cs typeface="Montserrat"/>
              <a:sym typeface="Montserra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5"/>
        <p:cNvGrpSpPr/>
        <p:nvPr/>
      </p:nvGrpSpPr>
      <p:grpSpPr>
        <a:xfrm>
          <a:off x="0" y="0"/>
          <a:ext cx="0" cy="0"/>
          <a:chOff x="0" y="0"/>
          <a:chExt cx="0" cy="0"/>
        </a:xfrm>
      </p:grpSpPr>
      <p:pic>
        <p:nvPicPr>
          <p:cNvPr id="996" name="Google Shape;996;p1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997" name="Google Shape;997;p151"/>
          <p:cNvPicPr preferRelativeResize="0"/>
          <p:nvPr/>
        </p:nvPicPr>
        <p:blipFill>
          <a:blip r:embed="rId4">
            <a:alphaModFix/>
          </a:blip>
          <a:stretch>
            <a:fillRect/>
          </a:stretch>
        </p:blipFill>
        <p:spPr>
          <a:xfrm>
            <a:off x="1635800" y="249325"/>
            <a:ext cx="5872399" cy="46448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1"/>
        <p:cNvGrpSpPr/>
        <p:nvPr/>
      </p:nvGrpSpPr>
      <p:grpSpPr>
        <a:xfrm>
          <a:off x="0" y="0"/>
          <a:ext cx="0" cy="0"/>
          <a:chOff x="0" y="0"/>
          <a:chExt cx="0" cy="0"/>
        </a:xfrm>
      </p:grpSpPr>
      <p:pic>
        <p:nvPicPr>
          <p:cNvPr id="1002" name="Google Shape;1002;p1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1003" name="Google Shape;1003;p152"/>
          <p:cNvPicPr preferRelativeResize="0"/>
          <p:nvPr/>
        </p:nvPicPr>
        <p:blipFill>
          <a:blip r:embed="rId4">
            <a:alphaModFix/>
          </a:blip>
          <a:stretch>
            <a:fillRect/>
          </a:stretch>
        </p:blipFill>
        <p:spPr>
          <a:xfrm>
            <a:off x="445625" y="1535813"/>
            <a:ext cx="8252726" cy="2503775"/>
          </a:xfrm>
          <a:prstGeom prst="rect">
            <a:avLst/>
          </a:prstGeom>
          <a:noFill/>
          <a:ln>
            <a:noFill/>
          </a:ln>
        </p:spPr>
      </p:pic>
      <p:sp>
        <p:nvSpPr>
          <p:cNvPr id="1004" name="Google Shape;1004;p152"/>
          <p:cNvSpPr txBox="1"/>
          <p:nvPr/>
        </p:nvSpPr>
        <p:spPr>
          <a:xfrm>
            <a:off x="2854375" y="449250"/>
            <a:ext cx="3457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b="1">
                <a:solidFill>
                  <a:schemeClr val="lt1"/>
                </a:solidFill>
                <a:latin typeface="Montserrat"/>
                <a:ea typeface="Montserrat"/>
                <a:cs typeface="Montserrat"/>
                <a:sym typeface="Montserrat"/>
              </a:rPr>
              <a:t>ALGORITHME D’ANALYSE PER-RCP</a:t>
            </a:r>
            <a:endParaRPr>
              <a:solidFill>
                <a:schemeClr val="lt1"/>
              </a:solidFill>
            </a:endParaRPr>
          </a:p>
        </p:txBody>
      </p:sp>
      <p:sp>
        <p:nvSpPr>
          <p:cNvPr id="1005" name="Google Shape;1005;p152"/>
          <p:cNvSpPr txBox="1"/>
          <p:nvPr/>
        </p:nvSpPr>
        <p:spPr>
          <a:xfrm>
            <a:off x="6144000" y="4835700"/>
            <a:ext cx="3000000" cy="3078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fr" sz="800">
                <a:solidFill>
                  <a:schemeClr val="dk1"/>
                </a:solidFill>
                <a:latin typeface="Montserrat"/>
                <a:ea typeface="Montserrat"/>
                <a:cs typeface="Montserrat"/>
                <a:sym typeface="Montserrat"/>
              </a:rPr>
              <a:t>ClinicalTrials.gov Identifier: NCT04691089</a:t>
            </a:r>
            <a:endParaRPr sz="800">
              <a:solidFill>
                <a:schemeClr val="dk1"/>
              </a:solidFill>
              <a:latin typeface="Montserrat"/>
              <a:ea typeface="Montserrat"/>
              <a:cs typeface="Montserrat"/>
              <a:sym typeface="Montserra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Google Shape;1010;p15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30175"/>
            <a:ext cx="9144000" cy="51435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461A6B"/>
        </a:solidFill>
        <a:effectLst/>
      </p:bgPr>
    </p:bg>
    <p:spTree>
      <p:nvGrpSpPr>
        <p:cNvPr id="1" name="Shape 1014"/>
        <p:cNvGrpSpPr/>
        <p:nvPr/>
      </p:nvGrpSpPr>
      <p:grpSpPr>
        <a:xfrm>
          <a:off x="0" y="0"/>
          <a:ext cx="0" cy="0"/>
          <a:chOff x="0" y="0"/>
          <a:chExt cx="0" cy="0"/>
        </a:xfrm>
      </p:grpSpPr>
      <p:sp>
        <p:nvSpPr>
          <p:cNvPr id="1015" name="Google Shape;1015;p154"/>
          <p:cNvSpPr/>
          <p:nvPr/>
        </p:nvSpPr>
        <p:spPr>
          <a:xfrm>
            <a:off x="137400" y="127800"/>
            <a:ext cx="8869200" cy="4887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16" name="Google Shape;1016;p15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2016850" cy="638900"/>
          </a:xfrm>
          <a:prstGeom prst="rect">
            <a:avLst/>
          </a:prstGeom>
          <a:noFill/>
          <a:ln>
            <a:noFill/>
          </a:ln>
        </p:spPr>
      </p:pic>
      <p:pic>
        <p:nvPicPr>
          <p:cNvPr id="1017" name="Google Shape;1017;p154"/>
          <p:cNvPicPr preferRelativeResize="0"/>
          <p:nvPr/>
        </p:nvPicPr>
        <p:blipFill>
          <a:blip r:embed="rId4">
            <a:alphaModFix/>
          </a:blip>
          <a:stretch>
            <a:fillRect/>
          </a:stretch>
        </p:blipFill>
        <p:spPr>
          <a:xfrm>
            <a:off x="1382425" y="1195200"/>
            <a:ext cx="6379150" cy="2753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87"/>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461A6B"/>
        </a:solidFill>
        <a:effectLst/>
      </p:bgPr>
    </p:bg>
    <p:spTree>
      <p:nvGrpSpPr>
        <p:cNvPr id="1" name="Shape 1021"/>
        <p:cNvGrpSpPr/>
        <p:nvPr/>
      </p:nvGrpSpPr>
      <p:grpSpPr>
        <a:xfrm>
          <a:off x="0" y="0"/>
          <a:ext cx="0" cy="0"/>
          <a:chOff x="0" y="0"/>
          <a:chExt cx="0" cy="0"/>
        </a:xfrm>
      </p:grpSpPr>
      <p:sp>
        <p:nvSpPr>
          <p:cNvPr id="1022" name="Google Shape;1022;p155"/>
          <p:cNvSpPr/>
          <p:nvPr/>
        </p:nvSpPr>
        <p:spPr>
          <a:xfrm>
            <a:off x="137400" y="127800"/>
            <a:ext cx="8869200" cy="4887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23" name="Google Shape;1023;p1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2016850" cy="638900"/>
          </a:xfrm>
          <a:prstGeom prst="rect">
            <a:avLst/>
          </a:prstGeom>
          <a:noFill/>
          <a:ln>
            <a:noFill/>
          </a:ln>
        </p:spPr>
      </p:pic>
      <p:pic>
        <p:nvPicPr>
          <p:cNvPr id="1024" name="Google Shape;1024;p15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246212" y="325087"/>
            <a:ext cx="4651575" cy="4493326"/>
          </a:xfrm>
          <a:prstGeom prst="rect">
            <a:avLst/>
          </a:prstGeom>
          <a:noFill/>
          <a:ln>
            <a:noFill/>
          </a:ln>
        </p:spPr>
      </p:pic>
      <p:sp>
        <p:nvSpPr>
          <p:cNvPr id="1025" name="Google Shape;1025;p155"/>
          <p:cNvSpPr/>
          <p:nvPr/>
        </p:nvSpPr>
        <p:spPr>
          <a:xfrm rot="371783">
            <a:off x="6217460" y="1765065"/>
            <a:ext cx="2573736" cy="500621"/>
          </a:xfrm>
          <a:prstGeom prst="rect">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b="1">
                <a:solidFill>
                  <a:schemeClr val="lt1"/>
                </a:solidFill>
                <a:latin typeface="Montserrat"/>
                <a:ea typeface="Montserrat"/>
                <a:cs typeface="Montserrat"/>
                <a:sym typeface="Montserrat"/>
              </a:rPr>
              <a:t>Arrivée avant EMS 70 %</a:t>
            </a:r>
            <a:endParaRPr b="1">
              <a:solidFill>
                <a:schemeClr val="lt1"/>
              </a:solidFill>
              <a:latin typeface="Montserrat"/>
              <a:ea typeface="Montserrat"/>
              <a:cs typeface="Montserrat"/>
              <a:sym typeface="Montserrat"/>
            </a:endParaRPr>
          </a:p>
        </p:txBody>
      </p:sp>
      <p:sp>
        <p:nvSpPr>
          <p:cNvPr id="1026" name="Google Shape;1026;p155"/>
          <p:cNvSpPr/>
          <p:nvPr/>
        </p:nvSpPr>
        <p:spPr>
          <a:xfrm rot="-158737">
            <a:off x="6217457" y="2956112"/>
            <a:ext cx="2573743" cy="500633"/>
          </a:xfrm>
          <a:prstGeom prst="rect">
            <a:avLst/>
          </a:prstGeom>
          <a:solidFill>
            <a:srgbClr val="A02E3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b="1">
                <a:solidFill>
                  <a:schemeClr val="lt1"/>
                </a:solidFill>
                <a:latin typeface="Montserrat"/>
                <a:ea typeface="Montserrat"/>
                <a:cs typeface="Montserrat"/>
                <a:sym typeface="Montserrat"/>
              </a:rPr>
              <a:t>DSA avant EMS 3 %</a:t>
            </a:r>
            <a:endParaRPr b="1">
              <a:solidFill>
                <a:schemeClr val="lt1"/>
              </a:solidFill>
              <a:latin typeface="Montserrat"/>
              <a:ea typeface="Montserrat"/>
              <a:cs typeface="Montserrat"/>
              <a:sym typeface="Montserrat"/>
            </a:endParaRPr>
          </a:p>
        </p:txBody>
      </p:sp>
      <p:pic>
        <p:nvPicPr>
          <p:cNvPr id="1027" name="Google Shape;1027;p15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213" y="2271171"/>
            <a:ext cx="2487137" cy="287654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1"/>
        <p:cNvGrpSpPr/>
        <p:nvPr/>
      </p:nvGrpSpPr>
      <p:grpSpPr>
        <a:xfrm>
          <a:off x="0" y="0"/>
          <a:ext cx="0" cy="0"/>
          <a:chOff x="0" y="0"/>
          <a:chExt cx="0" cy="0"/>
        </a:xfrm>
      </p:grpSpPr>
      <p:pic>
        <p:nvPicPr>
          <p:cNvPr id="1032" name="Google Shape;1032;p15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44649" y="335938"/>
            <a:ext cx="5454699" cy="447162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pic>
        <p:nvPicPr>
          <p:cNvPr id="1037" name="Google Shape;1037;p15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2" name="Google Shape;1042;p158"/>
          <p:cNvPicPr preferRelativeResize="0"/>
          <p:nvPr/>
        </p:nvPicPr>
        <p:blipFill>
          <a:blip r:embed="rId3">
            <a:alphaModFix/>
          </a:blip>
          <a:stretch>
            <a:fillRect/>
          </a:stretch>
        </p:blipFill>
        <p:spPr>
          <a:xfrm>
            <a:off x="0" y="0"/>
            <a:ext cx="9143999" cy="512603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6"/>
        <p:cNvGrpSpPr/>
        <p:nvPr/>
      </p:nvGrpSpPr>
      <p:grpSpPr>
        <a:xfrm>
          <a:off x="0" y="0"/>
          <a:ext cx="0" cy="0"/>
          <a:chOff x="0" y="0"/>
          <a:chExt cx="0" cy="0"/>
        </a:xfrm>
      </p:grpSpPr>
      <p:pic>
        <p:nvPicPr>
          <p:cNvPr id="1047" name="Google Shape;1047;p159"/>
          <p:cNvPicPr preferRelativeResize="0"/>
          <p:nvPr/>
        </p:nvPicPr>
        <p:blipFill>
          <a:blip r:embed="rId4">
            <a:alphaModFix/>
          </a:blip>
          <a:stretch>
            <a:fillRect/>
          </a:stretch>
        </p:blipFill>
        <p:spPr>
          <a:xfrm>
            <a:off x="0" y="0"/>
            <a:ext cx="9144000" cy="5127381"/>
          </a:xfrm>
          <a:prstGeom prst="rect">
            <a:avLst/>
          </a:prstGeom>
          <a:noFill/>
          <a:ln>
            <a:noFill/>
          </a:ln>
        </p:spPr>
      </p:pic>
      <p:pic>
        <p:nvPicPr>
          <p:cNvPr id="1048" name="Google Shape;1048;p159" title="Capture d’écran 2026-03-17 à 22.37.56.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1949" y="128699"/>
            <a:ext cx="4141101" cy="429400"/>
          </a:xfrm>
          <a:prstGeom prst="rect">
            <a:avLst/>
          </a:prstGeom>
          <a:noFill/>
          <a:ln>
            <a:noFill/>
          </a:ln>
        </p:spPr>
      </p:pic>
      <p:sp>
        <p:nvSpPr>
          <p:cNvPr id="1049" name="Google Shape;1049;p159"/>
          <p:cNvSpPr txBox="1"/>
          <p:nvPr/>
        </p:nvSpPr>
        <p:spPr>
          <a:xfrm>
            <a:off x="4766400" y="2172072"/>
            <a:ext cx="4057500" cy="2217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a:highlight>
                  <a:schemeClr val="lt1"/>
                </a:highlight>
              </a:rPr>
              <a:t>Singapour</a:t>
            </a:r>
            <a:endParaRPr>
              <a:highlight>
                <a:schemeClr val="lt1"/>
              </a:highlight>
            </a:endParaRPr>
          </a:p>
          <a:p>
            <a:pPr marL="0" lvl="0" indent="0" algn="r" rtl="0">
              <a:spcBef>
                <a:spcPts val="0"/>
              </a:spcBef>
              <a:spcAft>
                <a:spcPts val="0"/>
              </a:spcAft>
              <a:buNone/>
            </a:pPr>
            <a:endParaRPr>
              <a:highlight>
                <a:schemeClr val="lt1"/>
              </a:highlight>
            </a:endParaRPr>
          </a:p>
          <a:p>
            <a:pPr marL="0" lvl="0" indent="0" algn="r" rtl="0">
              <a:spcBef>
                <a:spcPts val="0"/>
              </a:spcBef>
              <a:spcAft>
                <a:spcPts val="0"/>
              </a:spcAft>
              <a:buNone/>
            </a:pPr>
            <a:r>
              <a:rPr lang="fr">
                <a:highlight>
                  <a:schemeClr val="lt1"/>
                </a:highlight>
              </a:rPr>
              <a:t>2 ans</a:t>
            </a:r>
            <a:endParaRPr>
              <a:highlight>
                <a:schemeClr val="lt1"/>
              </a:highlight>
            </a:endParaRPr>
          </a:p>
          <a:p>
            <a:pPr marL="0" lvl="0" indent="0" algn="r" rtl="0">
              <a:spcBef>
                <a:spcPts val="0"/>
              </a:spcBef>
              <a:spcAft>
                <a:spcPts val="0"/>
              </a:spcAft>
              <a:buNone/>
            </a:pPr>
            <a:r>
              <a:rPr lang="fr">
                <a:highlight>
                  <a:schemeClr val="lt1"/>
                </a:highlight>
              </a:rPr>
              <a:t>4088 activations</a:t>
            </a:r>
            <a:endParaRPr>
              <a:highlight>
                <a:schemeClr val="lt1"/>
              </a:highlight>
            </a:endParaRPr>
          </a:p>
          <a:p>
            <a:pPr marL="0" lvl="0" indent="0" algn="r" rtl="0">
              <a:spcBef>
                <a:spcPts val="0"/>
              </a:spcBef>
              <a:spcAft>
                <a:spcPts val="0"/>
              </a:spcAft>
              <a:buNone/>
            </a:pPr>
            <a:r>
              <a:rPr lang="fr">
                <a:highlight>
                  <a:schemeClr val="lt1"/>
                </a:highlight>
              </a:rPr>
              <a:t>374 acceptations (9%)</a:t>
            </a:r>
            <a:endParaRPr>
              <a:highlight>
                <a:schemeClr val="lt1"/>
              </a:highlight>
            </a:endParaRPr>
          </a:p>
          <a:p>
            <a:pPr marL="0" lvl="0" indent="0" algn="r" rtl="0">
              <a:spcBef>
                <a:spcPts val="0"/>
              </a:spcBef>
              <a:spcAft>
                <a:spcPts val="0"/>
              </a:spcAft>
              <a:buNone/>
            </a:pPr>
            <a:r>
              <a:rPr lang="fr">
                <a:highlight>
                  <a:schemeClr val="lt1"/>
                </a:highlight>
              </a:rPr>
              <a:t>127 arrivés avant EMS (34%)</a:t>
            </a:r>
            <a:endParaRPr>
              <a:highlight>
                <a:schemeClr val="lt1"/>
              </a:highlight>
            </a:endParaRPr>
          </a:p>
          <a:p>
            <a:pPr marL="0" lvl="0" indent="0" algn="r" rtl="0">
              <a:spcBef>
                <a:spcPts val="0"/>
              </a:spcBef>
              <a:spcAft>
                <a:spcPts val="0"/>
              </a:spcAft>
              <a:buNone/>
            </a:pPr>
            <a:endParaRPr>
              <a:highlight>
                <a:schemeClr val="lt1"/>
              </a:highlight>
            </a:endParaRPr>
          </a:p>
          <a:p>
            <a:pPr marL="0" lvl="0" indent="0" algn="r" rtl="0">
              <a:spcBef>
                <a:spcPts val="0"/>
              </a:spcBef>
              <a:spcAft>
                <a:spcPts val="0"/>
              </a:spcAft>
              <a:buNone/>
            </a:pPr>
            <a:r>
              <a:rPr lang="fr">
                <a:highlight>
                  <a:schemeClr val="lt1"/>
                </a:highlight>
              </a:rPr>
              <a:t>Délai activation - arrivée = 7 minutes</a:t>
            </a:r>
            <a:endParaRPr>
              <a:highlight>
                <a:schemeClr val="lt1"/>
              </a:highlight>
            </a:endParaRPr>
          </a:p>
          <a:p>
            <a:pPr marL="0" lvl="0" indent="0" algn="r" rtl="0">
              <a:spcBef>
                <a:spcPts val="0"/>
              </a:spcBef>
              <a:spcAft>
                <a:spcPts val="0"/>
              </a:spcAft>
              <a:buNone/>
            </a:pPr>
            <a:endParaRPr>
              <a:highlight>
                <a:schemeClr val="lt1"/>
              </a:highligh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3"/>
        <p:cNvGrpSpPr/>
        <p:nvPr/>
      </p:nvGrpSpPr>
      <p:grpSpPr>
        <a:xfrm>
          <a:off x="0" y="0"/>
          <a:ext cx="0" cy="0"/>
          <a:chOff x="0" y="0"/>
          <a:chExt cx="0" cy="0"/>
        </a:xfrm>
      </p:grpSpPr>
      <p:pic>
        <p:nvPicPr>
          <p:cNvPr id="1054" name="Google Shape;1054;p16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1280" y="129375"/>
            <a:ext cx="361296" cy="364668"/>
          </a:xfrm>
          <a:prstGeom prst="ellipse">
            <a:avLst/>
          </a:prstGeom>
          <a:noFill/>
          <a:ln>
            <a:noFill/>
          </a:ln>
        </p:spPr>
      </p:pic>
      <p:pic>
        <p:nvPicPr>
          <p:cNvPr id="1055" name="Google Shape;1055;p16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9664" y="213187"/>
            <a:ext cx="355822" cy="364668"/>
          </a:xfrm>
          <a:prstGeom prst="ellipse">
            <a:avLst/>
          </a:prstGeom>
          <a:noFill/>
          <a:ln>
            <a:noFill/>
          </a:ln>
        </p:spPr>
      </p:pic>
      <p:pic>
        <p:nvPicPr>
          <p:cNvPr id="1056" name="Google Shape;1056;p16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80773" y="133305"/>
            <a:ext cx="361296" cy="360758"/>
          </a:xfrm>
          <a:prstGeom prst="ellipse">
            <a:avLst/>
          </a:prstGeom>
          <a:noFill/>
          <a:ln>
            <a:noFill/>
          </a:ln>
        </p:spPr>
      </p:pic>
      <p:pic>
        <p:nvPicPr>
          <p:cNvPr id="1057" name="Google Shape;1057;p16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09773" y="217117"/>
            <a:ext cx="355822" cy="360758"/>
          </a:xfrm>
          <a:prstGeom prst="ellipse">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16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5"/>
          </a:xfrm>
          <a:prstGeom prst="rect">
            <a:avLst/>
          </a:prstGeom>
          <a:noFill/>
          <a:ln>
            <a:noFill/>
          </a:ln>
        </p:spPr>
      </p:pic>
      <p:pic>
        <p:nvPicPr>
          <p:cNvPr id="1063" name="Google Shape;1063;p161"/>
          <p:cNvPicPr preferRelativeResize="0"/>
          <p:nvPr/>
        </p:nvPicPr>
        <p:blipFill rotWithShape="1">
          <a:blip r:embed="rId4" cstate="email">
            <a:alphaModFix amt="55000"/>
            <a:extLst>
              <a:ext uri="{28A0092B-C50C-407E-A947-70E740481C1C}">
                <a14:useLocalDpi xmlns:a14="http://schemas.microsoft.com/office/drawing/2010/main"/>
              </a:ext>
            </a:extLst>
          </a:blip>
          <a:srcRect/>
          <a:stretch/>
        </p:blipFill>
        <p:spPr>
          <a:xfrm>
            <a:off x="20900" y="1560252"/>
            <a:ext cx="9144000" cy="2023000"/>
          </a:xfrm>
          <a:prstGeom prst="rect">
            <a:avLst/>
          </a:prstGeom>
          <a:noFill/>
          <a:ln>
            <a:noFill/>
          </a:ln>
        </p:spPr>
      </p:pic>
      <p:sp>
        <p:nvSpPr>
          <p:cNvPr id="1064" name="Google Shape;1064;p161"/>
          <p:cNvSpPr txBox="1"/>
          <p:nvPr/>
        </p:nvSpPr>
        <p:spPr>
          <a:xfrm>
            <a:off x="332750" y="1831650"/>
            <a:ext cx="8520300" cy="13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chemeClr val="lt1"/>
                </a:solidFill>
                <a:latin typeface="Raleway"/>
                <a:ea typeface="Raleway"/>
                <a:cs typeface="Raleway"/>
                <a:sym typeface="Raleway"/>
              </a:rPr>
              <a:t>L'ÉCHOGRAPHIE SAUVE-T-ELLE LES PATIENTS EN ARRÊT CARDIAQUE ?</a:t>
            </a:r>
            <a:endParaRPr>
              <a:solidFill>
                <a:schemeClr val="lt1"/>
              </a:solidFill>
              <a:latin typeface="Raleway"/>
              <a:ea typeface="Raleway"/>
              <a:cs typeface="Raleway"/>
              <a:sym typeface="Raleway"/>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1069" name="Google Shape;1069;p16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1" cy="5163675"/>
          </a:xfrm>
          <a:prstGeom prst="rect">
            <a:avLst/>
          </a:prstGeom>
          <a:noFill/>
          <a:ln>
            <a:noFill/>
          </a:ln>
        </p:spPr>
      </p:pic>
      <p:sp>
        <p:nvSpPr>
          <p:cNvPr id="1070" name="Google Shape;1070;p162"/>
          <p:cNvSpPr txBox="1"/>
          <p:nvPr/>
        </p:nvSpPr>
        <p:spPr>
          <a:xfrm>
            <a:off x="311850" y="1950651"/>
            <a:ext cx="8520300" cy="13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5000" b="1">
                <a:solidFill>
                  <a:schemeClr val="lt1"/>
                </a:solidFill>
                <a:latin typeface="Raleway"/>
                <a:ea typeface="Raleway"/>
                <a:cs typeface="Raleway"/>
                <a:sym typeface="Raleway"/>
              </a:rPr>
              <a:t>NON.</a:t>
            </a:r>
            <a:endParaRPr sz="15000" b="1">
              <a:solidFill>
                <a:schemeClr val="lt1"/>
              </a:solidFill>
              <a:latin typeface="Raleway"/>
              <a:ea typeface="Raleway"/>
              <a:cs typeface="Raleway"/>
              <a:sym typeface="Raleway"/>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63"/>
          <p:cNvPicPr preferRelativeResize="0"/>
          <p:nvPr/>
        </p:nvPicPr>
        <p:blipFill rotWithShape="1">
          <a:blip r:embed="rId3" cstate="email">
            <a:alphaModFix amt="77000"/>
            <a:extLst>
              <a:ext uri="{28A0092B-C50C-407E-A947-70E740481C1C}">
                <a14:useLocalDpi xmlns:a14="http://schemas.microsoft.com/office/drawing/2010/main"/>
              </a:ext>
            </a:extLst>
          </a:blip>
          <a:srcRect/>
          <a:stretch/>
        </p:blipFill>
        <p:spPr>
          <a:xfrm flipH="1">
            <a:off x="0" y="0"/>
            <a:ext cx="9144000" cy="5143500"/>
          </a:xfrm>
          <a:prstGeom prst="rect">
            <a:avLst/>
          </a:prstGeom>
          <a:noFill/>
          <a:ln>
            <a:noFill/>
          </a:ln>
        </p:spPr>
      </p:pic>
      <p:pic>
        <p:nvPicPr>
          <p:cNvPr id="1076" name="Google Shape;1076;p163" title="Capture d’écran 2026-03-13 à 11.37.19.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02600" y="152400"/>
            <a:ext cx="2544949" cy="967425"/>
          </a:xfrm>
          <a:prstGeom prst="rect">
            <a:avLst/>
          </a:prstGeom>
          <a:noFill/>
          <a:ln>
            <a:noFill/>
          </a:ln>
        </p:spPr>
      </p:pic>
      <p:pic>
        <p:nvPicPr>
          <p:cNvPr id="1077" name="Google Shape;1077;p163" title="Capture d’écran 2026-03-13 à 11.55.29.png"/>
          <p:cNvPicPr preferRelativeResize="0"/>
          <p:nvPr/>
        </p:nvPicPr>
        <p:blipFill>
          <a:blip r:embed="rId5">
            <a:alphaModFix/>
          </a:blip>
          <a:stretch>
            <a:fillRect/>
          </a:stretch>
        </p:blipFill>
        <p:spPr>
          <a:xfrm>
            <a:off x="4321724" y="223838"/>
            <a:ext cx="4486275" cy="4695825"/>
          </a:xfrm>
          <a:prstGeom prst="rect">
            <a:avLst/>
          </a:prstGeom>
          <a:noFill/>
          <a:ln>
            <a:noFill/>
          </a:ln>
        </p:spPr>
      </p:pic>
      <p:pic>
        <p:nvPicPr>
          <p:cNvPr id="1078" name="Google Shape;1078;p163" title="Capture d’écran 2026-03-13 à 11.37.27.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450250" y="3949325"/>
            <a:ext cx="759925" cy="330875"/>
          </a:xfrm>
          <a:prstGeom prst="rect">
            <a:avLst/>
          </a:prstGeom>
          <a:noFill/>
          <a:ln>
            <a:noFill/>
          </a:ln>
        </p:spPr>
      </p:pic>
      <p:pic>
        <p:nvPicPr>
          <p:cNvPr id="1079" name="Google Shape;1079;p163" title="Capture d’écran 2026-03-13 à 11.55.29.p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047550" y="2097985"/>
            <a:ext cx="5931150" cy="2573841"/>
          </a:xfrm>
          <a:prstGeom prst="rect">
            <a:avLst/>
          </a:prstGeom>
          <a:noFill/>
          <a:ln w="38100" cap="flat" cmpd="sng">
            <a:solidFill>
              <a:srgbClr val="990000"/>
            </a:solidFill>
            <a:prstDash val="solid"/>
            <a:round/>
            <a:headEnd type="none" w="sm" len="sm"/>
            <a:tailEnd type="none" w="sm" len="sm"/>
          </a:ln>
          <a:effectLst>
            <a:outerShdw blurRad="57150" dist="152400" dir="3960000" algn="bl" rotWithShape="0">
              <a:srgbClr val="000000">
                <a:alpha val="77000"/>
              </a:srgbClr>
            </a:outerShdw>
          </a:effectLst>
        </p:spPr>
      </p:pic>
      <p:pic>
        <p:nvPicPr>
          <p:cNvPr id="1080" name="Google Shape;1080;p16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1401203" flipH="1">
            <a:off x="-144701" y="1036987"/>
            <a:ext cx="2845452" cy="46958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Google Shape;1085;p164"/>
          <p:cNvPicPr preferRelativeResize="0"/>
          <p:nvPr/>
        </p:nvPicPr>
        <p:blipFill rotWithShape="1">
          <a:blip r:embed="rId3" cstate="email">
            <a:alphaModFix amt="77000"/>
            <a:extLst>
              <a:ext uri="{28A0092B-C50C-407E-A947-70E740481C1C}">
                <a14:useLocalDpi xmlns:a14="http://schemas.microsoft.com/office/drawing/2010/main"/>
              </a:ext>
            </a:extLst>
          </a:blip>
          <a:srcRect/>
          <a:stretch/>
        </p:blipFill>
        <p:spPr>
          <a:xfrm flipH="1">
            <a:off x="0" y="0"/>
            <a:ext cx="9144000" cy="5143500"/>
          </a:xfrm>
          <a:prstGeom prst="rect">
            <a:avLst/>
          </a:prstGeom>
          <a:noFill/>
          <a:ln>
            <a:noFill/>
          </a:ln>
        </p:spPr>
      </p:pic>
      <p:pic>
        <p:nvPicPr>
          <p:cNvPr id="1086" name="Google Shape;1086;p164" title="Capture d’écran 2026-03-13 à 11.39.02.png"/>
          <p:cNvPicPr preferRelativeResize="0"/>
          <p:nvPr/>
        </p:nvPicPr>
        <p:blipFill>
          <a:blip r:embed="rId4">
            <a:alphaModFix/>
          </a:blip>
          <a:stretch>
            <a:fillRect/>
          </a:stretch>
        </p:blipFill>
        <p:spPr>
          <a:xfrm>
            <a:off x="1504950" y="1450688"/>
            <a:ext cx="6134100" cy="3019425"/>
          </a:xfrm>
          <a:prstGeom prst="rect">
            <a:avLst/>
          </a:prstGeom>
          <a:noFill/>
          <a:ln>
            <a:noFill/>
          </a:ln>
        </p:spPr>
      </p:pic>
      <p:pic>
        <p:nvPicPr>
          <p:cNvPr id="1087" name="Google Shape;1087;p164" title="Capture d’écran 2026-03-13 à 11.37.19.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02600" y="152400"/>
            <a:ext cx="2544949" cy="967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91"/>
        <p:cNvGrpSpPr/>
        <p:nvPr/>
      </p:nvGrpSpPr>
      <p:grpSpPr>
        <a:xfrm>
          <a:off x="0" y="0"/>
          <a:ext cx="0" cy="0"/>
          <a:chOff x="0" y="0"/>
          <a:chExt cx="0" cy="0"/>
        </a:xfrm>
      </p:grpSpPr>
      <p:sp>
        <p:nvSpPr>
          <p:cNvPr id="492" name="Google Shape;492;p84"/>
          <p:cNvSpPr txBox="1"/>
          <p:nvPr/>
        </p:nvSpPr>
        <p:spPr>
          <a:xfrm>
            <a:off x="0" y="4881675"/>
            <a:ext cx="6554400" cy="2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800">
                <a:solidFill>
                  <a:schemeClr val="lt2"/>
                </a:solidFill>
                <a:latin typeface="Raleway"/>
                <a:ea typeface="Raleway"/>
                <a:cs typeface="Raleway"/>
                <a:sym typeface="Raleway"/>
              </a:rPr>
              <a:t>Chugh et al. Epidemiology of sudden cardiac death: clinical and research implications. Prog Cardiovasc Dis. 2008 Nov-Dec;51(3):213-28</a:t>
            </a:r>
            <a:endParaRPr sz="800">
              <a:solidFill>
                <a:schemeClr val="lt2"/>
              </a:solidFill>
              <a:latin typeface="Raleway"/>
              <a:ea typeface="Raleway"/>
              <a:cs typeface="Raleway"/>
              <a:sym typeface="Raleway"/>
            </a:endParaRPr>
          </a:p>
        </p:txBody>
      </p:sp>
      <p:pic>
        <p:nvPicPr>
          <p:cNvPr id="493" name="Google Shape;493;p84" descr="Capture d’écran 2013-04-10 à 18.31.14.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25749" y="390636"/>
            <a:ext cx="2855225" cy="1584450"/>
          </a:xfrm>
          <a:prstGeom prst="rect">
            <a:avLst/>
          </a:prstGeom>
          <a:noFill/>
          <a:ln w="38100" cap="flat" cmpd="sng">
            <a:solidFill>
              <a:srgbClr val="EEB64E"/>
            </a:solidFill>
            <a:prstDash val="solid"/>
            <a:round/>
            <a:headEnd type="none" w="sm" len="sm"/>
            <a:tailEnd type="none" w="sm" len="sm"/>
          </a:ln>
          <a:effectLst>
            <a:outerShdw blurRad="57150" dist="19050" dir="5400000" algn="bl" rotWithShape="0">
              <a:srgbClr val="000000">
                <a:alpha val="50000"/>
              </a:srgbClr>
            </a:outerShdw>
          </a:effectLst>
        </p:spPr>
      </p:pic>
      <p:pic>
        <p:nvPicPr>
          <p:cNvPr id="494" name="Google Shape;494;p84" descr="Capture d’écran 2013-04-11 à 10.39.22.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25750" y="2352909"/>
            <a:ext cx="2855225" cy="2399986"/>
          </a:xfrm>
          <a:prstGeom prst="rect">
            <a:avLst/>
          </a:prstGeom>
          <a:noFill/>
          <a:ln w="38100" cap="flat" cmpd="sng">
            <a:solidFill>
              <a:srgbClr val="EEB64E"/>
            </a:solidFill>
            <a:prstDash val="solid"/>
            <a:round/>
            <a:headEnd type="none" w="sm" len="sm"/>
            <a:tailEnd type="none" w="sm" len="sm"/>
          </a:ln>
          <a:effectLst>
            <a:outerShdw blurRad="57150" dist="19050" dir="5400000" algn="bl" rotWithShape="0">
              <a:srgbClr val="000000">
                <a:alpha val="50000"/>
              </a:srgbClr>
            </a:outerShdw>
          </a:effectLst>
        </p:spPr>
      </p:pic>
      <p:pic>
        <p:nvPicPr>
          <p:cNvPr id="495" name="Google Shape;495;p84" title="Capture d’écran 2025-09-10 à 14.20.03.png"/>
          <p:cNvPicPr preferRelativeResize="0"/>
          <p:nvPr/>
        </p:nvPicPr>
        <p:blipFill>
          <a:blip r:embed="rId6">
            <a:alphaModFix/>
          </a:blip>
          <a:stretch>
            <a:fillRect/>
          </a:stretch>
        </p:blipFill>
        <p:spPr>
          <a:xfrm>
            <a:off x="4802987" y="214325"/>
            <a:ext cx="3284636" cy="4714875"/>
          </a:xfrm>
          <a:prstGeom prst="rect">
            <a:avLst/>
          </a:prstGeom>
          <a:noFill/>
          <a:ln w="28575" cap="flat" cmpd="sng">
            <a:solidFill>
              <a:schemeClr val="accent4"/>
            </a:solidFill>
            <a:prstDash val="solid"/>
            <a:round/>
            <a:headEnd type="none" w="sm" len="sm"/>
            <a:tailEnd type="none" w="sm" len="sm"/>
          </a:ln>
        </p:spPr>
      </p:pic>
      <p:pic>
        <p:nvPicPr>
          <p:cNvPr id="496" name="Google Shape;496;p84" title="Capture d’écran 2025-09-10 à 14.18.59.png"/>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rot="-158998">
            <a:off x="6884902" y="534303"/>
            <a:ext cx="2019307" cy="717933"/>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pic>
        <p:nvPicPr>
          <p:cNvPr id="1092" name="Google Shape;1092;p165"/>
          <p:cNvPicPr preferRelativeResize="0"/>
          <p:nvPr/>
        </p:nvPicPr>
        <p:blipFill rotWithShape="1">
          <a:blip r:embed="rId3" cstate="email">
            <a:alphaModFix amt="77000"/>
            <a:extLst>
              <a:ext uri="{28A0092B-C50C-407E-A947-70E740481C1C}">
                <a14:useLocalDpi xmlns:a14="http://schemas.microsoft.com/office/drawing/2010/main"/>
              </a:ext>
            </a:extLst>
          </a:blip>
          <a:srcRect/>
          <a:stretch/>
        </p:blipFill>
        <p:spPr>
          <a:xfrm flipH="1">
            <a:off x="0" y="0"/>
            <a:ext cx="9144000" cy="5143500"/>
          </a:xfrm>
          <a:prstGeom prst="rect">
            <a:avLst/>
          </a:prstGeom>
          <a:noFill/>
          <a:ln>
            <a:noFill/>
          </a:ln>
        </p:spPr>
      </p:pic>
      <p:pic>
        <p:nvPicPr>
          <p:cNvPr id="1093" name="Google Shape;1093;p165" title="Capture d’écran 2026-03-13 à 11.39.02.png"/>
          <p:cNvPicPr preferRelativeResize="0"/>
          <p:nvPr/>
        </p:nvPicPr>
        <p:blipFill>
          <a:blip r:embed="rId4">
            <a:alphaModFix/>
          </a:blip>
          <a:stretch>
            <a:fillRect/>
          </a:stretch>
        </p:blipFill>
        <p:spPr>
          <a:xfrm>
            <a:off x="1504950" y="1450688"/>
            <a:ext cx="6134100" cy="3019425"/>
          </a:xfrm>
          <a:prstGeom prst="rect">
            <a:avLst/>
          </a:prstGeom>
          <a:noFill/>
          <a:ln>
            <a:noFill/>
          </a:ln>
        </p:spPr>
      </p:pic>
      <p:pic>
        <p:nvPicPr>
          <p:cNvPr id="1094" name="Google Shape;1094;p16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473650" y="1265975"/>
            <a:ext cx="2785375" cy="3424175"/>
          </a:xfrm>
          <a:prstGeom prst="rect">
            <a:avLst/>
          </a:prstGeom>
          <a:noFill/>
          <a:ln w="38100" cap="flat" cmpd="sng">
            <a:solidFill>
              <a:srgbClr val="990000"/>
            </a:solidFill>
            <a:prstDash val="solid"/>
            <a:round/>
            <a:headEnd type="none" w="sm" len="sm"/>
            <a:tailEnd type="none" w="sm" len="sm"/>
          </a:ln>
          <a:effectLst>
            <a:outerShdw blurRad="57150" dist="161925" dir="4020000" algn="bl" rotWithShape="0">
              <a:srgbClr val="000000">
                <a:alpha val="77000"/>
              </a:srgbClr>
            </a:outerShdw>
          </a:effectLst>
        </p:spPr>
      </p:pic>
      <p:sp>
        <p:nvSpPr>
          <p:cNvPr id="1095" name="Google Shape;1095;p165"/>
          <p:cNvSpPr txBox="1"/>
          <p:nvPr/>
        </p:nvSpPr>
        <p:spPr>
          <a:xfrm rot="470785">
            <a:off x="4049745" y="2251817"/>
            <a:ext cx="1533861" cy="436106"/>
          </a:xfrm>
          <a:prstGeom prst="rect">
            <a:avLst/>
          </a:prstGeom>
          <a:solidFill>
            <a:srgbClr val="85200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900">
                <a:solidFill>
                  <a:schemeClr val="lt1"/>
                </a:solidFill>
                <a:latin typeface="Raleway"/>
                <a:ea typeface="Raleway"/>
                <a:cs typeface="Raleway"/>
                <a:sym typeface="Raleway"/>
              </a:rPr>
              <a:t>RACS</a:t>
            </a:r>
            <a:endParaRPr sz="1900">
              <a:solidFill>
                <a:schemeClr val="lt1"/>
              </a:solidFill>
              <a:latin typeface="Raleway"/>
              <a:ea typeface="Raleway"/>
              <a:cs typeface="Raleway"/>
              <a:sym typeface="Raleway"/>
            </a:endParaRPr>
          </a:p>
        </p:txBody>
      </p:sp>
      <p:sp>
        <p:nvSpPr>
          <p:cNvPr id="1096" name="Google Shape;1096;p165"/>
          <p:cNvSpPr txBox="1"/>
          <p:nvPr/>
        </p:nvSpPr>
        <p:spPr>
          <a:xfrm rot="-205857">
            <a:off x="4049703" y="4059149"/>
            <a:ext cx="1533949" cy="436082"/>
          </a:xfrm>
          <a:prstGeom prst="rect">
            <a:avLst/>
          </a:prstGeom>
          <a:solidFill>
            <a:srgbClr val="85200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900">
                <a:solidFill>
                  <a:schemeClr val="lt1"/>
                </a:solidFill>
                <a:latin typeface="Raleway"/>
                <a:ea typeface="Raleway"/>
                <a:cs typeface="Raleway"/>
                <a:sym typeface="Raleway"/>
              </a:rPr>
              <a:t>SURVIE</a:t>
            </a:r>
            <a:endParaRPr sz="1900">
              <a:solidFill>
                <a:schemeClr val="lt1"/>
              </a:solidFill>
              <a:latin typeface="Raleway"/>
              <a:ea typeface="Raleway"/>
              <a:cs typeface="Raleway"/>
              <a:sym typeface="Raleway"/>
            </a:endParaRPr>
          </a:p>
        </p:txBody>
      </p:sp>
      <p:pic>
        <p:nvPicPr>
          <p:cNvPr id="1097" name="Google Shape;1097;p165" title="Capture d’écran 2026-03-13 à 11.37.19.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02600" y="152400"/>
            <a:ext cx="2544949" cy="9674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01"/>
        <p:cNvGrpSpPr/>
        <p:nvPr/>
      </p:nvGrpSpPr>
      <p:grpSpPr>
        <a:xfrm>
          <a:off x="0" y="0"/>
          <a:ext cx="0" cy="0"/>
          <a:chOff x="0" y="0"/>
          <a:chExt cx="0" cy="0"/>
        </a:xfrm>
      </p:grpSpPr>
      <p:sp>
        <p:nvSpPr>
          <p:cNvPr id="1102" name="Google Shape;1102;p166"/>
          <p:cNvSpPr/>
          <p:nvPr/>
        </p:nvSpPr>
        <p:spPr>
          <a:xfrm>
            <a:off x="185100" y="160350"/>
            <a:ext cx="8773800" cy="4822800"/>
          </a:xfrm>
          <a:prstGeom prst="rect">
            <a:avLst/>
          </a:prstGeom>
          <a:solidFill>
            <a:srgbClr val="99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pic>
        <p:nvPicPr>
          <p:cNvPr id="1103" name="Google Shape;1103;p166" title="Capture d’écran 2026-03-13 à 12.04.12.png"/>
          <p:cNvPicPr preferRelativeResize="0"/>
          <p:nvPr/>
        </p:nvPicPr>
        <p:blipFill>
          <a:blip r:embed="rId3">
            <a:alphaModFix/>
          </a:blip>
          <a:stretch>
            <a:fillRect/>
          </a:stretch>
        </p:blipFill>
        <p:spPr>
          <a:xfrm>
            <a:off x="818025" y="2021990"/>
            <a:ext cx="7507950" cy="1099525"/>
          </a:xfrm>
          <a:prstGeom prst="rect">
            <a:avLst/>
          </a:prstGeom>
          <a:noFill/>
          <a:ln w="38100" cap="flat" cmpd="sng">
            <a:solidFill>
              <a:schemeClr val="dk1"/>
            </a:solidFill>
            <a:prstDash val="solid"/>
            <a:round/>
            <a:headEnd type="none" w="sm" len="sm"/>
            <a:tailEnd type="none" w="sm" len="sm"/>
          </a:ln>
          <a:effectLst>
            <a:outerShdw blurRad="57150" dist="161925" dir="3960000" algn="bl" rotWithShape="0">
              <a:srgbClr val="000000">
                <a:alpha val="50000"/>
              </a:srgbClr>
            </a:outerShdw>
          </a:effectLst>
        </p:spPr>
      </p:pic>
      <p:pic>
        <p:nvPicPr>
          <p:cNvPr id="1104" name="Google Shape;1104;p166" title="Capture d’écran 2026-03-13 à 12.03.55.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407949">
            <a:off x="409830" y="664537"/>
            <a:ext cx="2032288" cy="793226"/>
          </a:xfrm>
          <a:prstGeom prst="rect">
            <a:avLst/>
          </a:prstGeom>
          <a:noFill/>
          <a:ln>
            <a:noFill/>
          </a:ln>
          <a:effectLst>
            <a:outerShdw blurRad="57150" dist="19050" dir="5400000" algn="bl" rotWithShape="0">
              <a:srgbClr val="000000">
                <a:alpha val="50000"/>
              </a:srgbClr>
            </a:outerShdw>
          </a:effectLst>
        </p:spPr>
      </p:pic>
      <p:sp>
        <p:nvSpPr>
          <p:cNvPr id="1105" name="Google Shape;1105;p166"/>
          <p:cNvSpPr txBox="1"/>
          <p:nvPr/>
        </p:nvSpPr>
        <p:spPr>
          <a:xfrm rot="470785">
            <a:off x="7140010" y="1732089"/>
            <a:ext cx="1533861" cy="436106"/>
          </a:xfrm>
          <a:prstGeom prst="rect">
            <a:avLst/>
          </a:prstGeom>
          <a:solidFill>
            <a:schemeClr val="dk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900">
                <a:solidFill>
                  <a:schemeClr val="lt1"/>
                </a:solidFill>
                <a:latin typeface="Raleway"/>
                <a:ea typeface="Raleway"/>
                <a:cs typeface="Raleway"/>
                <a:sym typeface="Raleway"/>
              </a:rPr>
              <a:t>Pronostic</a:t>
            </a:r>
            <a:endParaRPr sz="1900">
              <a:solidFill>
                <a:schemeClr val="lt1"/>
              </a:solidFill>
              <a:latin typeface="Raleway"/>
              <a:ea typeface="Raleway"/>
              <a:cs typeface="Raleway"/>
              <a:sym typeface="Raleway"/>
            </a:endParaRPr>
          </a:p>
        </p:txBody>
      </p:sp>
      <p:sp>
        <p:nvSpPr>
          <p:cNvPr id="1106" name="Google Shape;1106;p166"/>
          <p:cNvSpPr/>
          <p:nvPr/>
        </p:nvSpPr>
        <p:spPr>
          <a:xfrm>
            <a:off x="1947025" y="2451275"/>
            <a:ext cx="896400" cy="476400"/>
          </a:xfrm>
          <a:prstGeom prst="ellipse">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10"/>
        <p:cNvGrpSpPr/>
        <p:nvPr/>
      </p:nvGrpSpPr>
      <p:grpSpPr>
        <a:xfrm>
          <a:off x="0" y="0"/>
          <a:ext cx="0" cy="0"/>
          <a:chOff x="0" y="0"/>
          <a:chExt cx="0" cy="0"/>
        </a:xfrm>
      </p:grpSpPr>
      <p:pic>
        <p:nvPicPr>
          <p:cNvPr id="1111" name="Google Shape;1111;p167" title="Capture d’écran 2026-03-14 à 19.40.2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438985">
            <a:off x="182775" y="408670"/>
            <a:ext cx="3706368" cy="723900"/>
          </a:xfrm>
          <a:prstGeom prst="rect">
            <a:avLst/>
          </a:prstGeom>
          <a:noFill/>
          <a:ln>
            <a:noFill/>
          </a:ln>
        </p:spPr>
      </p:pic>
      <p:pic>
        <p:nvPicPr>
          <p:cNvPr id="1112" name="Google Shape;1112;p167" title="Capture d’écran 2026-03-14 à 19.36.21.png"/>
          <p:cNvPicPr preferRelativeResize="0"/>
          <p:nvPr/>
        </p:nvPicPr>
        <p:blipFill>
          <a:blip r:embed="rId4">
            <a:alphaModFix/>
          </a:blip>
          <a:stretch>
            <a:fillRect/>
          </a:stretch>
        </p:blipFill>
        <p:spPr>
          <a:xfrm>
            <a:off x="1762125" y="1076325"/>
            <a:ext cx="5619750" cy="2990850"/>
          </a:xfrm>
          <a:prstGeom prst="rect">
            <a:avLst/>
          </a:prstGeom>
          <a:noFill/>
          <a:ln w="38100" cap="flat" cmpd="sng">
            <a:solidFill>
              <a:srgbClr val="990000"/>
            </a:solidFill>
            <a:prstDash val="solid"/>
            <a:round/>
            <a:headEnd type="none" w="sm" len="sm"/>
            <a:tailEnd type="none" w="sm" len="sm"/>
          </a:ln>
        </p:spPr>
      </p:pic>
      <p:sp>
        <p:nvSpPr>
          <p:cNvPr id="1113" name="Google Shape;1113;p167"/>
          <p:cNvSpPr txBox="1"/>
          <p:nvPr/>
        </p:nvSpPr>
        <p:spPr>
          <a:xfrm rot="470932">
            <a:off x="5817799" y="1026230"/>
            <a:ext cx="2644979" cy="366144"/>
          </a:xfrm>
          <a:prstGeom prst="rect">
            <a:avLst/>
          </a:prstGeom>
          <a:solidFill>
            <a:srgbClr val="99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300">
                <a:solidFill>
                  <a:schemeClr val="lt1"/>
                </a:solidFill>
                <a:latin typeface="Raleway"/>
                <a:ea typeface="Raleway"/>
                <a:cs typeface="Raleway"/>
                <a:sym typeface="Raleway"/>
              </a:rPr>
              <a:t>Skilled operators</a:t>
            </a:r>
            <a:endParaRPr sz="1300">
              <a:solidFill>
                <a:schemeClr val="lt1"/>
              </a:solidFill>
              <a:latin typeface="Raleway"/>
              <a:ea typeface="Raleway"/>
              <a:cs typeface="Raleway"/>
              <a:sym typeface="Raleway"/>
            </a:endParaRPr>
          </a:p>
        </p:txBody>
      </p:sp>
      <p:sp>
        <p:nvSpPr>
          <p:cNvPr id="1114" name="Google Shape;1114;p167"/>
          <p:cNvSpPr txBox="1"/>
          <p:nvPr/>
        </p:nvSpPr>
        <p:spPr>
          <a:xfrm rot="-366847">
            <a:off x="5725676" y="2131107"/>
            <a:ext cx="2644845" cy="366282"/>
          </a:xfrm>
          <a:prstGeom prst="rect">
            <a:avLst/>
          </a:prstGeom>
          <a:solidFill>
            <a:srgbClr val="99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300">
                <a:solidFill>
                  <a:schemeClr val="lt1"/>
                </a:solidFill>
                <a:latin typeface="Raleway"/>
                <a:ea typeface="Raleway"/>
                <a:cs typeface="Raleway"/>
                <a:sym typeface="Raleway"/>
              </a:rPr>
              <a:t>Interruptions</a:t>
            </a:r>
            <a:endParaRPr sz="1300">
              <a:solidFill>
                <a:schemeClr val="lt1"/>
              </a:solidFill>
              <a:latin typeface="Raleway"/>
              <a:ea typeface="Raleway"/>
              <a:cs typeface="Raleway"/>
              <a:sym typeface="Raleway"/>
            </a:endParaRPr>
          </a:p>
        </p:txBody>
      </p:sp>
      <p:sp>
        <p:nvSpPr>
          <p:cNvPr id="1115" name="Google Shape;1115;p167"/>
          <p:cNvSpPr txBox="1"/>
          <p:nvPr/>
        </p:nvSpPr>
        <p:spPr>
          <a:xfrm rot="-128709">
            <a:off x="5903879" y="2965665"/>
            <a:ext cx="2644853" cy="366260"/>
          </a:xfrm>
          <a:prstGeom prst="rect">
            <a:avLst/>
          </a:prstGeom>
          <a:solidFill>
            <a:srgbClr val="99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300">
                <a:solidFill>
                  <a:schemeClr val="lt1"/>
                </a:solidFill>
                <a:latin typeface="Raleway"/>
                <a:ea typeface="Raleway"/>
                <a:cs typeface="Raleway"/>
                <a:sym typeface="Raleway"/>
              </a:rPr>
              <a:t>RV dilation should not be used</a:t>
            </a:r>
            <a:endParaRPr sz="1300">
              <a:solidFill>
                <a:schemeClr val="lt1"/>
              </a:solidFill>
              <a:latin typeface="Raleway"/>
              <a:ea typeface="Raleway"/>
              <a:cs typeface="Raleway"/>
              <a:sym typeface="Raleway"/>
            </a:endParaRPr>
          </a:p>
        </p:txBody>
      </p:sp>
      <p:sp>
        <p:nvSpPr>
          <p:cNvPr id="1116" name="Google Shape;1116;p167"/>
          <p:cNvSpPr txBox="1"/>
          <p:nvPr/>
        </p:nvSpPr>
        <p:spPr>
          <a:xfrm rot="-128709">
            <a:off x="6107754" y="3787390"/>
            <a:ext cx="2644853" cy="366260"/>
          </a:xfrm>
          <a:prstGeom prst="rect">
            <a:avLst/>
          </a:prstGeom>
          <a:solidFill>
            <a:srgbClr val="99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300">
                <a:solidFill>
                  <a:schemeClr val="lt1"/>
                </a:solidFill>
                <a:latin typeface="Raleway"/>
                <a:ea typeface="Raleway"/>
                <a:cs typeface="Raleway"/>
                <a:sym typeface="Raleway"/>
              </a:rPr>
              <a:t>Not for TOR</a:t>
            </a:r>
            <a:endParaRPr sz="1300">
              <a:solidFill>
                <a:schemeClr val="lt1"/>
              </a:solidFill>
              <a:latin typeface="Raleway"/>
              <a:ea typeface="Raleway"/>
              <a:cs typeface="Raleway"/>
              <a:sym typeface="Raleway"/>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1121" name="Google Shape;1121;p168"/>
          <p:cNvPicPr preferRelativeResize="0"/>
          <p:nvPr/>
        </p:nvPicPr>
        <p:blipFill rotWithShape="1">
          <a:blip r:embed="rId3" cstate="email">
            <a:alphaModFix/>
            <a:extLst>
              <a:ext uri="{28A0092B-C50C-407E-A947-70E740481C1C}">
                <a14:useLocalDpi xmlns:a14="http://schemas.microsoft.com/office/drawing/2010/main"/>
              </a:ext>
            </a:extLst>
          </a:blip>
          <a:srcRect b="1439"/>
          <a:stretch/>
        </p:blipFill>
        <p:spPr>
          <a:xfrm>
            <a:off x="0" y="0"/>
            <a:ext cx="9143999" cy="51435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1126" name="Google Shape;1126;p16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2037" y="494875"/>
            <a:ext cx="4697151" cy="4648626"/>
          </a:xfrm>
          <a:prstGeom prst="rect">
            <a:avLst/>
          </a:prstGeom>
          <a:noFill/>
          <a:ln>
            <a:noFill/>
          </a:ln>
        </p:spPr>
      </p:pic>
      <p:pic>
        <p:nvPicPr>
          <p:cNvPr id="1127" name="Google Shape;1127;p16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800" y="29450"/>
            <a:ext cx="1656525" cy="530675"/>
          </a:xfrm>
          <a:prstGeom prst="rect">
            <a:avLst/>
          </a:prstGeom>
          <a:noFill/>
          <a:ln>
            <a:noFill/>
          </a:ln>
        </p:spPr>
      </p:pic>
      <p:pic>
        <p:nvPicPr>
          <p:cNvPr id="1128" name="Google Shape;1128;p16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741151" y="560125"/>
            <a:ext cx="4300812" cy="45833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1133" name="Google Shape;1133;p1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0" y="0"/>
            <a:ext cx="9144000" cy="5143499"/>
          </a:xfrm>
          <a:prstGeom prst="rect">
            <a:avLst/>
          </a:prstGeom>
          <a:noFill/>
          <a:ln>
            <a:noFill/>
          </a:ln>
        </p:spPr>
      </p:pic>
      <p:sp>
        <p:nvSpPr>
          <p:cNvPr id="1134" name="Google Shape;1134;p170"/>
          <p:cNvSpPr txBox="1"/>
          <p:nvPr/>
        </p:nvSpPr>
        <p:spPr>
          <a:xfrm>
            <a:off x="311850" y="1899300"/>
            <a:ext cx="8144700" cy="134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a:solidFill>
                  <a:srgbClr val="1D1D1B"/>
                </a:solidFill>
                <a:latin typeface="Raleway"/>
                <a:ea typeface="Raleway"/>
                <a:cs typeface="Raleway"/>
                <a:sym typeface="Raleway"/>
              </a:rPr>
              <a:t>ADR</a:t>
            </a:r>
            <a:r>
              <a:rPr lang="fr" b="1">
                <a:solidFill>
                  <a:srgbClr val="1D1D1B"/>
                </a:solidFill>
                <a:latin typeface="Raleway"/>
                <a:ea typeface="Raleway"/>
                <a:cs typeface="Raleway"/>
                <a:sym typeface="Raleway"/>
              </a:rPr>
              <a:t>É</a:t>
            </a:r>
            <a:r>
              <a:rPr lang="fr">
                <a:solidFill>
                  <a:srgbClr val="1D1D1B"/>
                </a:solidFill>
                <a:latin typeface="Raleway"/>
                <a:ea typeface="Raleway"/>
                <a:cs typeface="Raleway"/>
                <a:sym typeface="Raleway"/>
              </a:rPr>
              <a:t>NALINE </a:t>
            </a:r>
            <a:r>
              <a:rPr lang="fr" b="1">
                <a:solidFill>
                  <a:srgbClr val="1D1D1B"/>
                </a:solidFill>
                <a:latin typeface="Raleway"/>
                <a:ea typeface="Raleway"/>
                <a:cs typeface="Raleway"/>
                <a:sym typeface="Raleway"/>
              </a:rPr>
              <a:t>?</a:t>
            </a:r>
            <a:endParaRPr b="1">
              <a:solidFill>
                <a:srgbClr val="1D1D1B"/>
              </a:solidFill>
              <a:latin typeface="Raleway"/>
              <a:ea typeface="Raleway"/>
              <a:cs typeface="Raleway"/>
              <a:sym typeface="Raleway"/>
            </a:endParaRPr>
          </a:p>
          <a:p>
            <a:pPr marL="0" lvl="0" indent="0" algn="r" rtl="0">
              <a:spcBef>
                <a:spcPts val="0"/>
              </a:spcBef>
              <a:spcAft>
                <a:spcPts val="0"/>
              </a:spcAft>
              <a:buNone/>
            </a:pPr>
            <a:endParaRPr b="1">
              <a:solidFill>
                <a:srgbClr val="1D1D1B"/>
              </a:solidFill>
              <a:latin typeface="Raleway"/>
              <a:ea typeface="Raleway"/>
              <a:cs typeface="Raleway"/>
              <a:sym typeface="Raleway"/>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1139" name="Google Shape;1139;p17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0" y="0"/>
            <a:ext cx="9144000" cy="5143499"/>
          </a:xfrm>
          <a:prstGeom prst="rect">
            <a:avLst/>
          </a:prstGeom>
          <a:noFill/>
          <a:ln>
            <a:noFill/>
          </a:ln>
        </p:spPr>
      </p:pic>
      <p:pic>
        <p:nvPicPr>
          <p:cNvPr id="1140" name="Google Shape;1140;p17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326725" y="1205750"/>
            <a:ext cx="4586150" cy="30092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
        <p:nvSpPr>
          <p:cNvPr id="1141" name="Google Shape;1141;p171"/>
          <p:cNvSpPr txBox="1">
            <a:spLocks noGrp="1"/>
          </p:cNvSpPr>
          <p:nvPr>
            <p:ph type="body" idx="1"/>
          </p:nvPr>
        </p:nvSpPr>
        <p:spPr>
          <a:xfrm>
            <a:off x="4763400" y="4406075"/>
            <a:ext cx="3712800" cy="608100"/>
          </a:xfrm>
          <a:prstGeom prst="rect">
            <a:avLst/>
          </a:prstGeom>
          <a:noFill/>
          <a:ln>
            <a:noFill/>
          </a:ln>
        </p:spPr>
        <p:txBody>
          <a:bodyPr spcFirstLastPara="1" wrap="square" lIns="91425" tIns="91425" rIns="91425" bIns="91425" anchor="ctr" anchorCtr="0">
            <a:noAutofit/>
          </a:bodyPr>
          <a:lstStyle/>
          <a:p>
            <a:pPr marL="457200" lvl="0" indent="0" algn="ctr" rtl="0">
              <a:spcBef>
                <a:spcPts val="0"/>
              </a:spcBef>
              <a:spcAft>
                <a:spcPts val="0"/>
              </a:spcAft>
              <a:buNone/>
            </a:pPr>
            <a:r>
              <a:rPr lang="fr" sz="2000">
                <a:solidFill>
                  <a:schemeClr val="lt1"/>
                </a:solidFill>
                <a:highlight>
                  <a:schemeClr val="accent6"/>
                </a:highlight>
              </a:rPr>
              <a:t>Survie à J30</a:t>
            </a:r>
            <a:endParaRPr sz="2000">
              <a:solidFill>
                <a:schemeClr val="lt1"/>
              </a:solidFill>
              <a:highlight>
                <a:schemeClr val="accent6"/>
              </a:highlight>
            </a:endParaRPr>
          </a:p>
          <a:p>
            <a:pPr marL="457200" lvl="0" indent="0" algn="ctr" rtl="0">
              <a:spcBef>
                <a:spcPts val="0"/>
              </a:spcBef>
              <a:spcAft>
                <a:spcPts val="0"/>
              </a:spcAft>
              <a:buNone/>
            </a:pPr>
            <a:r>
              <a:rPr lang="fr" sz="2000">
                <a:solidFill>
                  <a:schemeClr val="lt1"/>
                </a:solidFill>
                <a:highlight>
                  <a:srgbClr val="B30000"/>
                </a:highlight>
              </a:rPr>
              <a:t>CPC</a:t>
            </a:r>
            <a:endParaRPr sz="2000">
              <a:solidFill>
                <a:schemeClr val="lt1"/>
              </a:solidFill>
              <a:highlight>
                <a:srgbClr val="B30000"/>
              </a:highlight>
            </a:endParaRPr>
          </a:p>
        </p:txBody>
      </p:sp>
      <p:pic>
        <p:nvPicPr>
          <p:cNvPr id="1142" name="Google Shape;1142;p17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165094">
            <a:off x="4895288" y="235650"/>
            <a:ext cx="3449025" cy="772494"/>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
        <p:nvSpPr>
          <p:cNvPr id="1143" name="Google Shape;1143;p171"/>
          <p:cNvSpPr/>
          <p:nvPr/>
        </p:nvSpPr>
        <p:spPr>
          <a:xfrm>
            <a:off x="4265250" y="1737200"/>
            <a:ext cx="4709100" cy="377100"/>
          </a:xfrm>
          <a:prstGeom prst="rect">
            <a:avLst/>
          </a:prstGeom>
          <a:noFill/>
          <a:ln w="28575" cap="flat" cmpd="sng">
            <a:solidFill>
              <a:srgbClr val="B3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4" name="Google Shape;1144;p171"/>
          <p:cNvSpPr/>
          <p:nvPr/>
        </p:nvSpPr>
        <p:spPr>
          <a:xfrm>
            <a:off x="4265250" y="3837850"/>
            <a:ext cx="4709100" cy="377100"/>
          </a:xfrm>
          <a:prstGeom prst="rect">
            <a:avLst/>
          </a:prstGeom>
          <a:noFill/>
          <a:ln w="28575" cap="flat" cmpd="sng">
            <a:solidFill>
              <a:srgbClr val="B3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45" name="Google Shape;1145;p171"/>
          <p:cNvPicPr preferRelativeResize="0"/>
          <p:nvPr/>
        </p:nvPicPr>
        <p:blipFill rotWithShape="1">
          <a:blip r:embed="rId6" cstate="email">
            <a:alphaModFix/>
            <a:extLst>
              <a:ext uri="{28A0092B-C50C-407E-A947-70E740481C1C}">
                <a14:useLocalDpi xmlns:a14="http://schemas.microsoft.com/office/drawing/2010/main"/>
              </a:ext>
            </a:extLst>
          </a:blip>
          <a:srcRect t="-3821"/>
          <a:stretch/>
        </p:blipFill>
        <p:spPr>
          <a:xfrm>
            <a:off x="8054675" y="4028475"/>
            <a:ext cx="936925" cy="11150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pic>
        <p:nvPicPr>
          <p:cNvPr id="1150" name="Google Shape;1150;p17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9250" y="1206374"/>
            <a:ext cx="4346450" cy="3617597"/>
          </a:xfrm>
          <a:prstGeom prst="rect">
            <a:avLst/>
          </a:prstGeom>
          <a:noFill/>
          <a:ln w="9525" cap="flat" cmpd="sng">
            <a:solidFill>
              <a:schemeClr val="dk1"/>
            </a:solidFill>
            <a:prstDash val="solid"/>
            <a:round/>
            <a:headEnd type="none" w="sm" len="sm"/>
            <a:tailEnd type="none" w="sm" len="sm"/>
          </a:ln>
        </p:spPr>
      </p:pic>
      <p:pic>
        <p:nvPicPr>
          <p:cNvPr id="1151" name="Google Shape;1151;p17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9246" y="198046"/>
            <a:ext cx="4346450" cy="821200"/>
          </a:xfrm>
          <a:prstGeom prst="rect">
            <a:avLst/>
          </a:prstGeom>
          <a:noFill/>
          <a:ln>
            <a:noFill/>
          </a:ln>
        </p:spPr>
      </p:pic>
      <p:sp>
        <p:nvSpPr>
          <p:cNvPr id="1152" name="Google Shape;1152;p172"/>
          <p:cNvSpPr/>
          <p:nvPr/>
        </p:nvSpPr>
        <p:spPr>
          <a:xfrm rot="-5401665">
            <a:off x="500686" y="2887826"/>
            <a:ext cx="1857900" cy="254700"/>
          </a:xfrm>
          <a:prstGeom prst="rightArrow">
            <a:avLst>
              <a:gd name="adj1" fmla="val 50000"/>
              <a:gd name="adj2" fmla="val 50000"/>
            </a:avLst>
          </a:prstGeom>
          <a:solidFill>
            <a:srgbClr val="B3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153" name="Google Shape;1153;p172"/>
          <p:cNvCxnSpPr/>
          <p:nvPr/>
        </p:nvCxnSpPr>
        <p:spPr>
          <a:xfrm>
            <a:off x="1301825" y="1727800"/>
            <a:ext cx="2942400" cy="28200"/>
          </a:xfrm>
          <a:prstGeom prst="straightConnector1">
            <a:avLst/>
          </a:prstGeom>
          <a:noFill/>
          <a:ln w="28575" cap="flat" cmpd="sng">
            <a:solidFill>
              <a:srgbClr val="B30000"/>
            </a:solidFill>
            <a:prstDash val="dash"/>
            <a:round/>
            <a:headEnd type="none" w="med" len="med"/>
            <a:tailEnd type="none" w="med" len="med"/>
          </a:ln>
        </p:spPr>
      </p:cxnSp>
      <p:pic>
        <p:nvPicPr>
          <p:cNvPr id="1154" name="Google Shape;1154;p17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819411" y="1206375"/>
            <a:ext cx="4107614" cy="3617600"/>
          </a:xfrm>
          <a:prstGeom prst="rect">
            <a:avLst/>
          </a:prstGeom>
          <a:noFill/>
          <a:ln w="9525" cap="flat" cmpd="sng">
            <a:solidFill>
              <a:schemeClr val="dk1"/>
            </a:solidFill>
            <a:prstDash val="solid"/>
            <a:round/>
            <a:headEnd type="none" w="sm" len="sm"/>
            <a:tailEnd type="none" w="sm" len="sm"/>
          </a:ln>
        </p:spPr>
      </p:pic>
      <p:sp>
        <p:nvSpPr>
          <p:cNvPr id="1155" name="Google Shape;1155;p172"/>
          <p:cNvSpPr/>
          <p:nvPr/>
        </p:nvSpPr>
        <p:spPr>
          <a:xfrm rot="-899532">
            <a:off x="6207689" y="2807728"/>
            <a:ext cx="1857839" cy="254622"/>
          </a:xfrm>
          <a:prstGeom prst="rightArrow">
            <a:avLst>
              <a:gd name="adj1" fmla="val 50000"/>
              <a:gd name="adj2" fmla="val 50000"/>
            </a:avLst>
          </a:prstGeom>
          <a:solidFill>
            <a:srgbClr val="B3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56" name="Google Shape;1156;p17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021700" y="198050"/>
            <a:ext cx="2229793" cy="8212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61" name="Google Shape;1161;p1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0" y="0"/>
            <a:ext cx="9144000" cy="5143499"/>
          </a:xfrm>
          <a:prstGeom prst="rect">
            <a:avLst/>
          </a:prstGeom>
          <a:noFill/>
          <a:ln>
            <a:noFill/>
          </a:ln>
        </p:spPr>
      </p:pic>
      <p:sp>
        <p:nvSpPr>
          <p:cNvPr id="1162" name="Google Shape;1162;p173"/>
          <p:cNvSpPr txBox="1"/>
          <p:nvPr/>
        </p:nvSpPr>
        <p:spPr>
          <a:xfrm>
            <a:off x="499650" y="1899300"/>
            <a:ext cx="8144700" cy="134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r">
                <a:solidFill>
                  <a:srgbClr val="1D1D1B"/>
                </a:solidFill>
                <a:latin typeface="Raleway"/>
                <a:ea typeface="Raleway"/>
                <a:cs typeface="Raleway"/>
                <a:sym typeface="Raleway"/>
              </a:rPr>
              <a:t>DÉLAI D'INTRODUCTION </a:t>
            </a:r>
            <a:r>
              <a:rPr lang="fr" b="1">
                <a:solidFill>
                  <a:srgbClr val="1D1D1B"/>
                </a:solidFill>
                <a:latin typeface="Raleway"/>
                <a:ea typeface="Raleway"/>
                <a:cs typeface="Raleway"/>
                <a:sym typeface="Raleway"/>
              </a:rPr>
              <a:t>?</a:t>
            </a:r>
            <a:endParaRPr b="1">
              <a:solidFill>
                <a:srgbClr val="1D1D1B"/>
              </a:solidFill>
              <a:latin typeface="Raleway"/>
              <a:ea typeface="Raleway"/>
              <a:cs typeface="Raleway"/>
              <a:sym typeface="Raleway"/>
            </a:endParaRPr>
          </a:p>
          <a:p>
            <a:pPr marL="0" lvl="0" indent="0" algn="r" rtl="0">
              <a:spcBef>
                <a:spcPts val="0"/>
              </a:spcBef>
              <a:spcAft>
                <a:spcPts val="0"/>
              </a:spcAft>
              <a:buNone/>
            </a:pPr>
            <a:r>
              <a:rPr lang="fr" b="1">
                <a:solidFill>
                  <a:srgbClr val="1D1D1B"/>
                </a:solidFill>
                <a:latin typeface="Raleway"/>
                <a:ea typeface="Raleway"/>
                <a:cs typeface="Raleway"/>
                <a:sym typeface="Raleway"/>
              </a:rPr>
              <a:t>(</a:t>
            </a:r>
            <a:r>
              <a:rPr lang="fr">
                <a:solidFill>
                  <a:srgbClr val="1D1D1B"/>
                </a:solidFill>
                <a:latin typeface="Raleway"/>
                <a:ea typeface="Raleway"/>
                <a:cs typeface="Raleway"/>
                <a:sym typeface="Raleway"/>
              </a:rPr>
              <a:t>VOIE </a:t>
            </a:r>
            <a:r>
              <a:rPr lang="fr" b="1">
                <a:solidFill>
                  <a:srgbClr val="1D1D1B"/>
                </a:solidFill>
                <a:latin typeface="Raleway"/>
                <a:ea typeface="Raleway"/>
                <a:cs typeface="Raleway"/>
                <a:sym typeface="Raleway"/>
              </a:rPr>
              <a:t>?)</a:t>
            </a:r>
            <a:endParaRPr b="1">
              <a:solidFill>
                <a:srgbClr val="1D1D1B"/>
              </a:solidFill>
              <a:latin typeface="Raleway"/>
              <a:ea typeface="Raleway"/>
              <a:cs typeface="Raleway"/>
              <a:sym typeface="Raleway"/>
            </a:endParaRPr>
          </a:p>
          <a:p>
            <a:pPr marL="0" lvl="0" indent="0" algn="r" rtl="0">
              <a:spcBef>
                <a:spcPts val="0"/>
              </a:spcBef>
              <a:spcAft>
                <a:spcPts val="0"/>
              </a:spcAft>
              <a:buNone/>
            </a:pPr>
            <a:r>
              <a:rPr lang="fr">
                <a:solidFill>
                  <a:srgbClr val="1D1D1B"/>
                </a:solidFill>
                <a:latin typeface="Raleway"/>
                <a:ea typeface="Raleway"/>
                <a:cs typeface="Raleway"/>
                <a:sym typeface="Raleway"/>
              </a:rPr>
              <a:t>INTERVALLE </a:t>
            </a:r>
            <a:r>
              <a:rPr lang="fr" b="1">
                <a:solidFill>
                  <a:srgbClr val="1D1D1B"/>
                </a:solidFill>
                <a:latin typeface="Raleway"/>
                <a:ea typeface="Raleway"/>
                <a:cs typeface="Raleway"/>
                <a:sym typeface="Raleway"/>
              </a:rPr>
              <a:t>?</a:t>
            </a:r>
            <a:endParaRPr b="1">
              <a:solidFill>
                <a:srgbClr val="1D1D1B"/>
              </a:solidFill>
              <a:latin typeface="Raleway"/>
              <a:ea typeface="Raleway"/>
              <a:cs typeface="Raleway"/>
              <a:sym typeface="Raleway"/>
            </a:endParaRPr>
          </a:p>
          <a:p>
            <a:pPr marL="0" lvl="0" indent="0" algn="r" rtl="0">
              <a:spcBef>
                <a:spcPts val="0"/>
              </a:spcBef>
              <a:spcAft>
                <a:spcPts val="0"/>
              </a:spcAft>
              <a:buNone/>
            </a:pPr>
            <a:r>
              <a:rPr lang="fr">
                <a:solidFill>
                  <a:srgbClr val="1D1D1B"/>
                </a:solidFill>
                <a:latin typeface="Raleway"/>
                <a:ea typeface="Raleway"/>
                <a:cs typeface="Raleway"/>
                <a:sym typeface="Raleway"/>
              </a:rPr>
              <a:t>DOSE </a:t>
            </a:r>
            <a:r>
              <a:rPr lang="fr" b="1">
                <a:solidFill>
                  <a:srgbClr val="1D1D1B"/>
                </a:solidFill>
                <a:latin typeface="Raleway"/>
                <a:ea typeface="Raleway"/>
                <a:cs typeface="Raleway"/>
                <a:sym typeface="Raleway"/>
              </a:rPr>
              <a:t>?</a:t>
            </a:r>
            <a:endParaRPr b="1">
              <a:solidFill>
                <a:srgbClr val="1D1D1B"/>
              </a:solidFill>
              <a:latin typeface="Raleway"/>
              <a:ea typeface="Raleway"/>
              <a:cs typeface="Raleway"/>
              <a:sym typeface="Raleway"/>
            </a:endParaRPr>
          </a:p>
          <a:p>
            <a:pPr marL="0" lvl="0" indent="0" algn="r" rtl="0">
              <a:spcBef>
                <a:spcPts val="0"/>
              </a:spcBef>
              <a:spcAft>
                <a:spcPts val="0"/>
              </a:spcAft>
              <a:buNone/>
            </a:pPr>
            <a:endParaRPr b="1">
              <a:solidFill>
                <a:srgbClr val="1D1D1B"/>
              </a:solidFill>
              <a:latin typeface="Raleway"/>
              <a:ea typeface="Raleway"/>
              <a:cs typeface="Raleway"/>
              <a:sym typeface="Raleway"/>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Shape 1166"/>
        <p:cNvGrpSpPr/>
        <p:nvPr/>
      </p:nvGrpSpPr>
      <p:grpSpPr>
        <a:xfrm>
          <a:off x="0" y="0"/>
          <a:ext cx="0" cy="0"/>
          <a:chOff x="0" y="0"/>
          <a:chExt cx="0" cy="0"/>
        </a:xfrm>
      </p:grpSpPr>
      <p:sp>
        <p:nvSpPr>
          <p:cNvPr id="1167" name="Google Shape;1167;p174"/>
          <p:cNvSpPr/>
          <p:nvPr/>
        </p:nvSpPr>
        <p:spPr>
          <a:xfrm>
            <a:off x="253650" y="217100"/>
            <a:ext cx="8640900" cy="4685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68" name="Google Shape;1168;p174" title="Capture d’écran 2025-09-29 à 11.18.50.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64726" y="217100"/>
            <a:ext cx="2220500" cy="1256375"/>
          </a:xfrm>
          <a:prstGeom prst="rect">
            <a:avLst/>
          </a:prstGeom>
          <a:noFill/>
          <a:ln>
            <a:noFill/>
          </a:ln>
        </p:spPr>
      </p:pic>
      <p:pic>
        <p:nvPicPr>
          <p:cNvPr id="1169" name="Google Shape;1169;p174" title="Capture d’écran 2025-09-29 à 11.19.44.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64726" y="1705155"/>
            <a:ext cx="4324670" cy="3080426"/>
          </a:xfrm>
          <a:prstGeom prst="rect">
            <a:avLst/>
          </a:prstGeom>
          <a:noFill/>
          <a:ln>
            <a:noFill/>
          </a:ln>
        </p:spPr>
      </p:pic>
      <p:pic>
        <p:nvPicPr>
          <p:cNvPr id="1170" name="Google Shape;1170;p174" title="Capture d’écran 2025-09-29 à 11.20.16.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739624" y="1705155"/>
            <a:ext cx="4143850" cy="3080426"/>
          </a:xfrm>
          <a:prstGeom prst="rect">
            <a:avLst/>
          </a:prstGeom>
          <a:noFill/>
          <a:ln>
            <a:noFill/>
          </a:ln>
        </p:spPr>
      </p:pic>
      <p:sp>
        <p:nvSpPr>
          <p:cNvPr id="1171" name="Google Shape;1171;p174"/>
          <p:cNvSpPr txBox="1"/>
          <p:nvPr/>
        </p:nvSpPr>
        <p:spPr>
          <a:xfrm>
            <a:off x="3342600" y="471825"/>
            <a:ext cx="2458800" cy="576000"/>
          </a:xfrm>
          <a:prstGeom prst="rect">
            <a:avLst/>
          </a:prstGeom>
          <a:solidFill>
            <a:srgbClr val="A6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000">
                <a:solidFill>
                  <a:schemeClr val="lt1"/>
                </a:solidFill>
              </a:rPr>
              <a:t>ADRÉNALINE</a:t>
            </a:r>
            <a:endParaRPr sz="2000">
              <a:solidFill>
                <a:schemeClr val="l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0128_Berwick_Template_SlidesMania">
  <a:themeElements>
    <a:clrScheme name="Simple Light">
      <a:dk1>
        <a:srgbClr val="000000"/>
      </a:dk1>
      <a:lt1>
        <a:srgbClr val="FFFFFF"/>
      </a:lt1>
      <a:dk2>
        <a:srgbClr val="595959"/>
      </a:dk2>
      <a:lt2>
        <a:srgbClr val="EEEEEE"/>
      </a:lt2>
      <a:accent1>
        <a:srgbClr val="EEB64E"/>
      </a:accent1>
      <a:accent2>
        <a:srgbClr val="F9F6EF"/>
      </a:accent2>
      <a:accent3>
        <a:srgbClr val="FFE599"/>
      </a:accent3>
      <a:accent4>
        <a:srgbClr val="F1C232"/>
      </a:accent4>
      <a:accent5>
        <a:srgbClr val="BF9000"/>
      </a:accent5>
      <a:accent6>
        <a:srgbClr val="000000"/>
      </a:accent6>
      <a:hlink>
        <a:srgbClr val="7F6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ertrude template">
  <a:themeElements>
    <a:clrScheme name="Custom 347">
      <a:dk1>
        <a:srgbClr val="1D1D1B"/>
      </a:dk1>
      <a:lt1>
        <a:srgbClr val="FFFFFF"/>
      </a:lt1>
      <a:dk2>
        <a:srgbClr val="576574"/>
      </a:dk2>
      <a:lt2>
        <a:srgbClr val="DEE3E9"/>
      </a:lt2>
      <a:accent1>
        <a:srgbClr val="8E7CC3"/>
      </a:accent1>
      <a:accent2>
        <a:srgbClr val="6D9EEB"/>
      </a:accent2>
      <a:accent3>
        <a:srgbClr val="93C47D"/>
      </a:accent3>
      <a:accent4>
        <a:srgbClr val="FFCC2F"/>
      </a:accent4>
      <a:accent5>
        <a:srgbClr val="E65858"/>
      </a:accent5>
      <a:accent6>
        <a:srgbClr val="F8598E"/>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1148</Words>
  <Application>Microsoft Office PowerPoint</Application>
  <PresentationFormat>Affichage à l'écran (16:9)</PresentationFormat>
  <Paragraphs>144</Paragraphs>
  <Slides>119</Slides>
  <Notes>119</Notes>
  <HiddenSlides>0</HiddenSlides>
  <MMClips>0</MMClips>
  <ScaleCrop>false</ScaleCrop>
  <HeadingPairs>
    <vt:vector size="6" baseType="variant">
      <vt:variant>
        <vt:lpstr>Polices utilisées</vt:lpstr>
      </vt:variant>
      <vt:variant>
        <vt:i4>18</vt:i4>
      </vt:variant>
      <vt:variant>
        <vt:lpstr>Thème</vt:lpstr>
      </vt:variant>
      <vt:variant>
        <vt:i4>5</vt:i4>
      </vt:variant>
      <vt:variant>
        <vt:lpstr>Titres des diapositives</vt:lpstr>
      </vt:variant>
      <vt:variant>
        <vt:i4>119</vt:i4>
      </vt:variant>
    </vt:vector>
  </HeadingPairs>
  <TitlesOfParts>
    <vt:vector size="142" baseType="lpstr">
      <vt:lpstr>Abril Fatface</vt:lpstr>
      <vt:lpstr>Montserrat Light</vt:lpstr>
      <vt:lpstr>Montserrat SemiBold</vt:lpstr>
      <vt:lpstr>Twentieth Century</vt:lpstr>
      <vt:lpstr>Barlow Condensed</vt:lpstr>
      <vt:lpstr>Homemade Apple</vt:lpstr>
      <vt:lpstr>Nunito Sans ExtraBold</vt:lpstr>
      <vt:lpstr>Poppins</vt:lpstr>
      <vt:lpstr>Raleway</vt:lpstr>
      <vt:lpstr>Montserrat</vt:lpstr>
      <vt:lpstr>Barlow Condensed Medium</vt:lpstr>
      <vt:lpstr>Vidaloka</vt:lpstr>
      <vt:lpstr>Georgia</vt:lpstr>
      <vt:lpstr>Arial</vt:lpstr>
      <vt:lpstr>Montserrat Black</vt:lpstr>
      <vt:lpstr>Calibri</vt:lpstr>
      <vt:lpstr>Montserrat Medium</vt:lpstr>
      <vt:lpstr>Raleway Light</vt:lpstr>
      <vt:lpstr>Simple Light</vt:lpstr>
      <vt:lpstr>PPTMON theme</vt:lpstr>
      <vt:lpstr>0128_Berwick_Template_SlidesMania</vt:lpstr>
      <vt:lpstr>PPTMON theme</vt:lpstr>
      <vt:lpstr>Gertrude template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OBERLIN Mathieu</dc:creator>
  <cp:lastModifiedBy>Céline Giget</cp:lastModifiedBy>
  <cp:revision>1</cp:revision>
  <dcterms:modified xsi:type="dcterms:W3CDTF">2026-05-12T12:14:18Z</dcterms:modified>
</cp:coreProperties>
</file>